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1" r:id="rId6"/>
    <p:sldId id="262" r:id="rId7"/>
    <p:sldId id="266" r:id="rId8"/>
    <p:sldId id="265" r:id="rId9"/>
    <p:sldId id="264" r:id="rId10"/>
    <p:sldId id="263" r:id="rId11"/>
    <p:sldId id="267" r:id="rId12"/>
    <p:sldId id="268" r:id="rId13"/>
    <p:sldId id="270" r:id="rId14"/>
    <p:sldId id="306" r:id="rId15"/>
    <p:sldId id="305" r:id="rId16"/>
    <p:sldId id="272" r:id="rId17"/>
    <p:sldId id="269" r:id="rId18"/>
    <p:sldId id="274" r:id="rId19"/>
    <p:sldId id="275" r:id="rId20"/>
    <p:sldId id="276" r:id="rId21"/>
    <p:sldId id="281" r:id="rId22"/>
    <p:sldId id="283" r:id="rId23"/>
    <p:sldId id="277" r:id="rId24"/>
    <p:sldId id="280" r:id="rId25"/>
    <p:sldId id="279" r:id="rId26"/>
    <p:sldId id="278" r:id="rId27"/>
    <p:sldId id="284" r:id="rId28"/>
    <p:sldId id="285" r:id="rId29"/>
    <p:sldId id="289" r:id="rId30"/>
    <p:sldId id="308" r:id="rId31"/>
    <p:sldId id="307" r:id="rId32"/>
    <p:sldId id="290" r:id="rId33"/>
    <p:sldId id="292" r:id="rId34"/>
    <p:sldId id="293" r:id="rId35"/>
    <p:sldId id="294" r:id="rId36"/>
    <p:sldId id="295" r:id="rId37"/>
    <p:sldId id="296" r:id="rId38"/>
    <p:sldId id="298" r:id="rId39"/>
    <p:sldId id="299" r:id="rId40"/>
    <p:sldId id="300" r:id="rId41"/>
    <p:sldId id="301" r:id="rId42"/>
    <p:sldId id="302" r:id="rId43"/>
    <p:sldId id="309" r:id="rId44"/>
    <p:sldId id="303" r:id="rId45"/>
    <p:sldId id="304" r:id="rId4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42A37E-6880-2AAE-4923-AB9384B6EDC8}" v="46" dt="2024-03-11T14:27:24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130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257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140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800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20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184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558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388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6233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3770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134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5C72B-2FE8-4EAE-9A19-49E4604030E1}" type="datetimeFigureOut">
              <a:rPr lang="es-CO" smtClean="0"/>
              <a:t>3/05/2024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7C97A-7652-4EC8-87C9-D06AC484D9BA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95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slide" Target="slide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2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slide" Target="slide2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2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8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0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slide" Target="slide3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slide" Target="slide3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5.xml"/><Relationship Id="rId4" Type="http://schemas.openxmlformats.org/officeDocument/2006/relationships/slide" Target="slide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image" Target="../media/image6.png"/><Relationship Id="rId4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ABD7E1-679E-4D90-A1CA-B64819C1BDCD}"/>
              </a:ext>
            </a:extLst>
          </p:cNvPr>
          <p:cNvSpPr txBox="1"/>
          <p:nvPr/>
        </p:nvSpPr>
        <p:spPr>
          <a:xfrm>
            <a:off x="681099" y="859234"/>
            <a:ext cx="11357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 DE SOLICITUD DE CRÉDITO DE VIVIENDA PORTAL WEB</a:t>
            </a:r>
            <a:endParaRPr lang="es-CO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341A08-2623-43CF-BA57-CE2DCF0569F0}"/>
              </a:ext>
            </a:extLst>
          </p:cNvPr>
          <p:cNvSpPr txBox="1"/>
          <p:nvPr/>
        </p:nvSpPr>
        <p:spPr>
          <a:xfrm>
            <a:off x="5311668" y="5629434"/>
            <a:ext cx="180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bg1"/>
                </a:solidFill>
              </a:rPr>
              <a:t>DC-XXX</a:t>
            </a:r>
            <a:endParaRPr lang="es-C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3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8A69D7-3696-4086-81A9-6FA508A2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29" y="1067513"/>
            <a:ext cx="6853662" cy="347259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Datos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20231" y="323272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0F2E90D-2532-4314-9F87-6DC61E625C9D}"/>
              </a:ext>
            </a:extLst>
          </p:cNvPr>
          <p:cNvSpPr/>
          <p:nvPr/>
        </p:nvSpPr>
        <p:spPr>
          <a:xfrm>
            <a:off x="1214516" y="311886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14</a:t>
            </a:r>
            <a:endParaRPr lang="es-CO" sz="900" b="1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2A5C350-E203-4F72-9E0D-B87FC1A69970}"/>
              </a:ext>
            </a:extLst>
          </p:cNvPr>
          <p:cNvSpPr/>
          <p:nvPr/>
        </p:nvSpPr>
        <p:spPr>
          <a:xfrm>
            <a:off x="9107977" y="156347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14</a:t>
            </a:r>
            <a:endParaRPr lang="es-CO" sz="900" b="1"/>
          </a:p>
        </p:txBody>
      </p:sp>
      <p:pic>
        <p:nvPicPr>
          <p:cNvPr id="69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4" y="496743"/>
            <a:ext cx="402509" cy="402509"/>
          </a:xfrm>
          <a:prstGeom prst="rect">
            <a:avLst/>
          </a:prstGeom>
        </p:spPr>
      </p:pic>
      <p:cxnSp>
        <p:nvCxnSpPr>
          <p:cNvPr id="74" name="Conector recto de flecha 13">
            <a:extLst>
              <a:ext uri="{FF2B5EF4-FFF2-40B4-BE49-F238E27FC236}">
                <a16:creationId xmlns:a16="http://schemas.microsoft.com/office/drawing/2014/main" id="{EBF2CCB4-5C82-4004-9B9B-B89D7F1CF8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58029" y="2815484"/>
            <a:ext cx="2600546" cy="1682878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5A2E81C-668F-4BF6-9B56-35F19AD3485A}"/>
              </a:ext>
            </a:extLst>
          </p:cNvPr>
          <p:cNvSpPr txBox="1"/>
          <p:nvPr/>
        </p:nvSpPr>
        <p:spPr>
          <a:xfrm>
            <a:off x="9898914" y="3932474"/>
            <a:ext cx="2387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identificación</a:t>
            </a:r>
          </a:p>
          <a:p>
            <a:endParaRPr lang="es-ES"/>
          </a:p>
          <a:p>
            <a:r>
              <a:rPr lang="es-ES" u="sng"/>
              <a:t>Incorrecto</a:t>
            </a:r>
            <a:r>
              <a:rPr lang="es-ES"/>
              <a:t>: Informar al usuario</a:t>
            </a:r>
          </a:p>
          <a:p>
            <a:r>
              <a:rPr lang="es-ES" u="sng"/>
              <a:t>Correcto: </a:t>
            </a:r>
            <a:r>
              <a:rPr lang="es-ES"/>
              <a:t>Continuar con las experiencia</a:t>
            </a:r>
            <a:endParaRPr lang="es-CO" u="sng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288ED214-F25B-4559-B224-BC01D25B9C37}"/>
              </a:ext>
            </a:extLst>
          </p:cNvPr>
          <p:cNvSpPr txBox="1"/>
          <p:nvPr/>
        </p:nvSpPr>
        <p:spPr>
          <a:xfrm>
            <a:off x="7699183" y="777811"/>
            <a:ext cx="2121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Validación del solicitante</a:t>
            </a:r>
            <a:endParaRPr lang="es-CO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E3CF6C8-3DE4-458C-916D-BEA297C2261B}"/>
              </a:ext>
            </a:extLst>
          </p:cNvPr>
          <p:cNvGrpSpPr/>
          <p:nvPr/>
        </p:nvGrpSpPr>
        <p:grpSpPr>
          <a:xfrm>
            <a:off x="10799044" y="5668217"/>
            <a:ext cx="1220918" cy="286020"/>
            <a:chOff x="10487893" y="4343292"/>
            <a:chExt cx="1220918" cy="286020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31D7D376-1B25-4812-9A9F-F6AD67C71488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F50FC31F-CD11-4670-90E5-F8FCED51702D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4" name="Conector recto de flecha 33">
                <a:extLst>
                  <a:ext uri="{FF2B5EF4-FFF2-40B4-BE49-F238E27FC236}">
                    <a16:creationId xmlns:a16="http://schemas.microsoft.com/office/drawing/2014/main" id="{51E4388D-C010-4ED1-8C63-0029C5BA142F}"/>
                  </a:ext>
                </a:extLst>
              </p:cNvPr>
              <p:cNvCxnSpPr>
                <a:stCxn id="33" idx="2"/>
                <a:endCxn id="33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23E5209-1B49-4088-9020-541487DCBE7E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</a:t>
              </a:r>
              <a:endParaRPr lang="es-CO" sz="1100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557563EA-3BAA-4C74-A749-AB4F79F5811C}"/>
              </a:ext>
            </a:extLst>
          </p:cNvPr>
          <p:cNvGrpSpPr/>
          <p:nvPr/>
        </p:nvGrpSpPr>
        <p:grpSpPr>
          <a:xfrm>
            <a:off x="10799044" y="4805126"/>
            <a:ext cx="1220918" cy="286020"/>
            <a:chOff x="10487893" y="4343292"/>
            <a:chExt cx="1220918" cy="286020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0F040C9A-0454-45CC-A29F-0A0DEF70853C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1FC0015A-07B1-4182-8F70-BD69967685A3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0" name="Conector recto de flecha 39">
                <a:extLst>
                  <a:ext uri="{FF2B5EF4-FFF2-40B4-BE49-F238E27FC236}">
                    <a16:creationId xmlns:a16="http://schemas.microsoft.com/office/drawing/2014/main" id="{BC4683E9-3D4D-4CE2-AD8D-6F9C2FA48707}"/>
                  </a:ext>
                </a:extLst>
              </p:cNvPr>
              <p:cNvCxnSpPr>
                <a:stCxn id="39" idx="2"/>
                <a:endCxn id="39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171D363C-D72C-47DF-BAB3-F43F93D69C13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escenario        </a:t>
              </a:r>
              <a:endParaRPr lang="es-CO" sz="1100"/>
            </a:p>
          </p:txBody>
        </p:sp>
      </p:grpSp>
    </p:spTree>
    <p:extLst>
      <p:ext uri="{BB962C8B-B14F-4D97-AF65-F5344CB8AC3E}">
        <p14:creationId xmlns:p14="http://schemas.microsoft.com/office/powerpoint/2010/main" val="350135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Datos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20231" y="323272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pic>
        <p:nvPicPr>
          <p:cNvPr id="69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84" y="496743"/>
            <a:ext cx="402509" cy="402509"/>
          </a:xfrm>
          <a:prstGeom prst="rect">
            <a:avLst/>
          </a:prstGeom>
        </p:spPr>
      </p:pic>
      <p:cxnSp>
        <p:nvCxnSpPr>
          <p:cNvPr id="74" name="Conector recto de flecha 13">
            <a:extLst>
              <a:ext uri="{FF2B5EF4-FFF2-40B4-BE49-F238E27FC236}">
                <a16:creationId xmlns:a16="http://schemas.microsoft.com/office/drawing/2014/main" id="{EBF2CCB4-5C82-4004-9B9B-B89D7F1CF8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7977" y="2749196"/>
            <a:ext cx="2600546" cy="1682878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5A2E81C-668F-4BF6-9B56-35F19AD3485A}"/>
              </a:ext>
            </a:extLst>
          </p:cNvPr>
          <p:cNvSpPr txBox="1"/>
          <p:nvPr/>
        </p:nvSpPr>
        <p:spPr>
          <a:xfrm>
            <a:off x="9898914" y="3932474"/>
            <a:ext cx="238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Regresa a la pantalla del simulador del crédito</a:t>
            </a:r>
          </a:p>
          <a:p>
            <a:endParaRPr lang="es-ES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557563EA-3BAA-4C74-A749-AB4F79F5811C}"/>
              </a:ext>
            </a:extLst>
          </p:cNvPr>
          <p:cNvGrpSpPr/>
          <p:nvPr/>
        </p:nvGrpSpPr>
        <p:grpSpPr>
          <a:xfrm>
            <a:off x="10799044" y="4805126"/>
            <a:ext cx="1220918" cy="286020"/>
            <a:chOff x="10487893" y="4343292"/>
            <a:chExt cx="1220918" cy="286020"/>
          </a:xfrm>
        </p:grpSpPr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0F040C9A-0454-45CC-A29F-0A0DEF70853C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1FC0015A-07B1-4182-8F70-BD69967685A3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0" name="Conector recto de flecha 39">
                <a:extLst>
                  <a:ext uri="{FF2B5EF4-FFF2-40B4-BE49-F238E27FC236}">
                    <a16:creationId xmlns:a16="http://schemas.microsoft.com/office/drawing/2014/main" id="{BC4683E9-3D4D-4CE2-AD8D-6F9C2FA48707}"/>
                  </a:ext>
                </a:extLst>
              </p:cNvPr>
              <p:cNvCxnSpPr>
                <a:stCxn id="39" idx="2"/>
                <a:endCxn id="39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171D363C-D72C-47DF-BAB3-F43F93D69C13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5" action="ppaction://hlinksldjump"/>
                </a:rPr>
                <a:t>Ver escenario        </a:t>
              </a:r>
              <a:endParaRPr lang="es-CO" sz="1100"/>
            </a:p>
          </p:txBody>
        </p:sp>
      </p:grpSp>
      <p:pic>
        <p:nvPicPr>
          <p:cNvPr id="24" name="Imagen 23">
            <a:extLst>
              <a:ext uri="{FF2B5EF4-FFF2-40B4-BE49-F238E27FC236}">
                <a16:creationId xmlns:a16="http://schemas.microsoft.com/office/drawing/2014/main" id="{7F07400F-3F10-4D9B-8165-E45AD753EF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97"/>
          <a:stretch/>
        </p:blipFill>
        <p:spPr>
          <a:xfrm>
            <a:off x="1485941" y="1412954"/>
            <a:ext cx="5470859" cy="3127148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F86028D-EB2C-4E23-A681-F5097A1049C0}"/>
              </a:ext>
            </a:extLst>
          </p:cNvPr>
          <p:cNvSpPr txBox="1"/>
          <p:nvPr/>
        </p:nvSpPr>
        <p:spPr>
          <a:xfrm>
            <a:off x="7699183" y="1147294"/>
            <a:ext cx="212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opción aceptar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352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42FE4BD-69E7-45E3-A0D5-0190BE6D2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6" y="1208967"/>
            <a:ext cx="7185982" cy="364096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Datos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7632260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20231" y="323272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DFD10A-04B8-46F9-8205-E6ABD3C1363D}"/>
              </a:ext>
            </a:extLst>
          </p:cNvPr>
          <p:cNvSpPr txBox="1"/>
          <p:nvPr/>
        </p:nvSpPr>
        <p:spPr>
          <a:xfrm>
            <a:off x="7087250" y="1259803"/>
            <a:ext cx="260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información personal</a:t>
            </a:r>
            <a:endParaRPr lang="es-CO"/>
          </a:p>
        </p:txBody>
      </p:sp>
      <p:cxnSp>
        <p:nvCxnSpPr>
          <p:cNvPr id="36" name="Conector recto de flecha 13">
            <a:extLst>
              <a:ext uri="{FF2B5EF4-FFF2-40B4-BE49-F238E27FC236}">
                <a16:creationId xmlns:a16="http://schemas.microsoft.com/office/drawing/2014/main" id="{3AF0B70D-C805-4DE3-92A7-9AC1D3583C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16366" y="1009537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4" y="486110"/>
            <a:ext cx="402509" cy="402509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3518C1E6-34FC-4B00-A296-4D4D37383AFF}"/>
              </a:ext>
            </a:extLst>
          </p:cNvPr>
          <p:cNvSpPr txBox="1"/>
          <p:nvPr/>
        </p:nvSpPr>
        <p:spPr>
          <a:xfrm>
            <a:off x="7152260" y="2588664"/>
            <a:ext cx="260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nacionalidad</a:t>
            </a:r>
            <a:endParaRPr lang="es-CO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4EB4D403-E479-49CD-9E87-FC2842152ED1}"/>
              </a:ext>
            </a:extLst>
          </p:cNvPr>
          <p:cNvSpPr/>
          <p:nvPr/>
        </p:nvSpPr>
        <p:spPr>
          <a:xfrm>
            <a:off x="1005788" y="2826323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15</a:t>
            </a:r>
            <a:endParaRPr lang="es-CO" sz="900" b="1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ECCB6E3-5507-4032-9AE5-4C1BCA6852CE}"/>
              </a:ext>
            </a:extLst>
          </p:cNvPr>
          <p:cNvSpPr/>
          <p:nvPr/>
        </p:nvSpPr>
        <p:spPr>
          <a:xfrm>
            <a:off x="9218937" y="167369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15</a:t>
            </a:r>
            <a:endParaRPr lang="es-CO" sz="900" b="1"/>
          </a:p>
        </p:txBody>
      </p:sp>
      <p:cxnSp>
        <p:nvCxnSpPr>
          <p:cNvPr id="74" name="Conector recto de flecha 13">
            <a:extLst>
              <a:ext uri="{FF2B5EF4-FFF2-40B4-BE49-F238E27FC236}">
                <a16:creationId xmlns:a16="http://schemas.microsoft.com/office/drawing/2014/main" id="{EBF2CCB4-5C82-4004-9B9B-B89D7F1CF8E6}"/>
              </a:ext>
            </a:extLst>
          </p:cNvPr>
          <p:cNvCxnSpPr/>
          <p:nvPr/>
        </p:nvCxnSpPr>
        <p:spPr>
          <a:xfrm rot="16200000" flipH="1">
            <a:off x="8724208" y="3323161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5A2E81C-668F-4BF6-9B56-35F19AD3485A}"/>
              </a:ext>
            </a:extLst>
          </p:cNvPr>
          <p:cNvSpPr txBox="1"/>
          <p:nvPr/>
        </p:nvSpPr>
        <p:spPr>
          <a:xfrm>
            <a:off x="9845795" y="3449103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E7B07C20-968E-4E01-A207-B2A2E286A25D}"/>
              </a:ext>
            </a:extLst>
          </p:cNvPr>
          <p:cNvSpPr/>
          <p:nvPr/>
        </p:nvSpPr>
        <p:spPr>
          <a:xfrm>
            <a:off x="1005788" y="383812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16</a:t>
            </a:r>
            <a:endParaRPr lang="es-CO" sz="900" b="1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E0510A65-D380-4AF5-979F-19A4638D987A}"/>
              </a:ext>
            </a:extLst>
          </p:cNvPr>
          <p:cNvSpPr/>
          <p:nvPr/>
        </p:nvSpPr>
        <p:spPr>
          <a:xfrm>
            <a:off x="9177364" y="3156805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16</a:t>
            </a:r>
            <a:endParaRPr lang="es-CO" sz="900" b="1"/>
          </a:p>
        </p:txBody>
      </p:sp>
      <p:cxnSp>
        <p:nvCxnSpPr>
          <p:cNvPr id="79" name="Conector recto de flecha 13">
            <a:extLst>
              <a:ext uri="{FF2B5EF4-FFF2-40B4-BE49-F238E27FC236}">
                <a16:creationId xmlns:a16="http://schemas.microsoft.com/office/drawing/2014/main" id="{84AEE073-3A34-4B3A-AAAA-8119155F6F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16366" y="2339548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6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7694D51-6781-484A-A5EA-D2B61A0D4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" y="1264908"/>
            <a:ext cx="7941210" cy="402362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B57E9581-8791-4F41-B8BA-C6B3D3EB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07" y="462289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4B5B53-5FFC-4A84-8CD5-642993DF057D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F446EE7-5C61-47EA-9BA8-5D854EAEF0B6}"/>
              </a:ext>
            </a:extLst>
          </p:cNvPr>
          <p:cNvCxnSpPr/>
          <p:nvPr/>
        </p:nvCxnSpPr>
        <p:spPr>
          <a:xfrm>
            <a:off x="9950226" y="357812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ACB6056-7CCE-47EE-9F76-C91E2C025D8E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413AA8B-B9DC-4C50-BDB0-E0CA322A93CE}"/>
              </a:ext>
            </a:extLst>
          </p:cNvPr>
          <p:cNvSpPr/>
          <p:nvPr/>
        </p:nvSpPr>
        <p:spPr>
          <a:xfrm>
            <a:off x="9262579" y="2008304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17</a:t>
            </a:r>
            <a:endParaRPr lang="es-CO" sz="900" b="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00E3FBA-9B95-4429-95E5-C3773093CFF0}"/>
              </a:ext>
            </a:extLst>
          </p:cNvPr>
          <p:cNvSpPr/>
          <p:nvPr/>
        </p:nvSpPr>
        <p:spPr>
          <a:xfrm>
            <a:off x="1038765" y="1569467"/>
            <a:ext cx="470269" cy="402509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17</a:t>
            </a:r>
            <a:endParaRPr lang="es-CO" sz="900" b="1"/>
          </a:p>
        </p:txBody>
      </p:sp>
      <p:cxnSp>
        <p:nvCxnSpPr>
          <p:cNvPr id="34" name="Conector recto de flecha 13">
            <a:extLst>
              <a:ext uri="{FF2B5EF4-FFF2-40B4-BE49-F238E27FC236}">
                <a16:creationId xmlns:a16="http://schemas.microsoft.com/office/drawing/2014/main" id="{F6EDDF30-0DB3-4C69-84F3-2F9B806C38E4}"/>
              </a:ext>
            </a:extLst>
          </p:cNvPr>
          <p:cNvCxnSpPr/>
          <p:nvPr/>
        </p:nvCxnSpPr>
        <p:spPr>
          <a:xfrm rot="16200000" flipH="1">
            <a:off x="8511027" y="2597475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A4E015D-554F-4CBD-8C98-4AA1F17F5E0F}"/>
              </a:ext>
            </a:extLst>
          </p:cNvPr>
          <p:cNvSpPr txBox="1"/>
          <p:nvPr/>
        </p:nvSpPr>
        <p:spPr>
          <a:xfrm>
            <a:off x="111326" y="62179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Datos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ECB3EDEA-42BD-4BE8-88E4-96600592CD7C}"/>
              </a:ext>
            </a:extLst>
          </p:cNvPr>
          <p:cNvSpPr txBox="1"/>
          <p:nvPr/>
        </p:nvSpPr>
        <p:spPr>
          <a:xfrm>
            <a:off x="7574663" y="1389770"/>
            <a:ext cx="260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Residencia</a:t>
            </a:r>
            <a:endParaRPr lang="es-CO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67898BA2-F2D4-4575-844C-BC8DC79FCBB5}"/>
              </a:ext>
            </a:extLst>
          </p:cNvPr>
          <p:cNvSpPr/>
          <p:nvPr/>
        </p:nvSpPr>
        <p:spPr>
          <a:xfrm>
            <a:off x="9262579" y="2825911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18</a:t>
            </a:r>
            <a:endParaRPr lang="es-CO" sz="900" b="1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9DD04C68-D0BD-49E2-819B-8CABEEB24296}"/>
              </a:ext>
            </a:extLst>
          </p:cNvPr>
          <p:cNvSpPr/>
          <p:nvPr/>
        </p:nvSpPr>
        <p:spPr>
          <a:xfrm>
            <a:off x="1038765" y="3538387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18</a:t>
            </a:r>
            <a:endParaRPr lang="es-CO" sz="900" b="1"/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B64C904-1CF1-4530-BCAB-E65824DE9FB0}"/>
              </a:ext>
            </a:extLst>
          </p:cNvPr>
          <p:cNvSpPr txBox="1"/>
          <p:nvPr/>
        </p:nvSpPr>
        <p:spPr>
          <a:xfrm>
            <a:off x="7347265" y="2668511"/>
            <a:ext cx="260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Información de contacto</a:t>
            </a:r>
            <a:endParaRPr lang="es-CO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3D7CDD1-9F41-4CD8-BEF0-0860D0B99169}"/>
              </a:ext>
            </a:extLst>
          </p:cNvPr>
          <p:cNvSpPr txBox="1"/>
          <p:nvPr/>
        </p:nvSpPr>
        <p:spPr>
          <a:xfrm>
            <a:off x="9950226" y="4312596"/>
            <a:ext cx="239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 Información económica</a:t>
            </a:r>
            <a:endParaRPr lang="es-CO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4ED3572A-7FCB-4993-A82F-862D0FFC6010}"/>
              </a:ext>
            </a:extLst>
          </p:cNvPr>
          <p:cNvSpPr txBox="1"/>
          <p:nvPr/>
        </p:nvSpPr>
        <p:spPr>
          <a:xfrm>
            <a:off x="7456321" y="3745722"/>
            <a:ext cx="260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“Siguiente”</a:t>
            </a:r>
            <a:endParaRPr lang="es-CO"/>
          </a:p>
        </p:txBody>
      </p:sp>
      <p:cxnSp>
        <p:nvCxnSpPr>
          <p:cNvPr id="79" name="Conector recto de flecha 13">
            <a:extLst>
              <a:ext uri="{FF2B5EF4-FFF2-40B4-BE49-F238E27FC236}">
                <a16:creationId xmlns:a16="http://schemas.microsoft.com/office/drawing/2014/main" id="{DF226004-82D4-4347-A6E1-0FCDBBF1D37C}"/>
              </a:ext>
            </a:extLst>
          </p:cNvPr>
          <p:cNvCxnSpPr/>
          <p:nvPr/>
        </p:nvCxnSpPr>
        <p:spPr>
          <a:xfrm rot="16200000" flipH="1">
            <a:off x="8529203" y="3681054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de flecha 13">
            <a:extLst>
              <a:ext uri="{FF2B5EF4-FFF2-40B4-BE49-F238E27FC236}">
                <a16:creationId xmlns:a16="http://schemas.microsoft.com/office/drawing/2014/main" id="{126C1D05-D118-46FF-86F1-165C13C0C827}"/>
              </a:ext>
            </a:extLst>
          </p:cNvPr>
          <p:cNvCxnSpPr/>
          <p:nvPr/>
        </p:nvCxnSpPr>
        <p:spPr>
          <a:xfrm rot="16200000" flipH="1">
            <a:off x="8912638" y="4036208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o 80">
            <a:extLst>
              <a:ext uri="{FF2B5EF4-FFF2-40B4-BE49-F238E27FC236}">
                <a16:creationId xmlns:a16="http://schemas.microsoft.com/office/drawing/2014/main" id="{6A0779D4-6BD8-4F50-AF84-A6133AA7AED7}"/>
              </a:ext>
            </a:extLst>
          </p:cNvPr>
          <p:cNvGrpSpPr/>
          <p:nvPr/>
        </p:nvGrpSpPr>
        <p:grpSpPr>
          <a:xfrm>
            <a:off x="10166600" y="5037343"/>
            <a:ext cx="1803990" cy="430887"/>
            <a:chOff x="10085580" y="4343292"/>
            <a:chExt cx="1623231" cy="430887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7C346563-4CED-4331-817F-861F3680EC23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00220B95-0543-4E04-A3CF-3195CA748DF7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86" name="Conector recto de flecha 85">
                <a:extLst>
                  <a:ext uri="{FF2B5EF4-FFF2-40B4-BE49-F238E27FC236}">
                    <a16:creationId xmlns:a16="http://schemas.microsoft.com/office/drawing/2014/main" id="{4A4679A3-F81B-4C9B-B997-874E8DFEC370}"/>
                  </a:ext>
                </a:extLst>
              </p:cNvPr>
              <p:cNvCxnSpPr>
                <a:stCxn id="85" idx="2"/>
                <a:endCxn id="85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6CEF954E-A4A9-4815-9404-0174C7334DBE}"/>
                </a:ext>
              </a:extLst>
            </p:cNvPr>
            <p:cNvSpPr txBox="1"/>
            <p:nvPr/>
          </p:nvSpPr>
          <p:spPr>
            <a:xfrm>
              <a:off x="10085580" y="4343292"/>
              <a:ext cx="1548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Información económica</a:t>
              </a:r>
              <a:endParaRPr lang="es-CO" sz="1100"/>
            </a:p>
          </p:txBody>
        </p:sp>
      </p:grpSp>
      <p:sp>
        <p:nvSpPr>
          <p:cNvPr id="87" name="Elipse 86">
            <a:extLst>
              <a:ext uri="{FF2B5EF4-FFF2-40B4-BE49-F238E27FC236}">
                <a16:creationId xmlns:a16="http://schemas.microsoft.com/office/drawing/2014/main" id="{FCCB80FD-DD9F-4B98-A59D-916995BE78CC}"/>
              </a:ext>
            </a:extLst>
          </p:cNvPr>
          <p:cNvSpPr/>
          <p:nvPr/>
        </p:nvSpPr>
        <p:spPr>
          <a:xfrm>
            <a:off x="9262579" y="4053485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19</a:t>
            </a:r>
            <a:endParaRPr lang="es-CO" sz="900" b="1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C68456B4-F52F-4F64-9704-A556E5220802}"/>
              </a:ext>
            </a:extLst>
          </p:cNvPr>
          <p:cNvSpPr/>
          <p:nvPr/>
        </p:nvSpPr>
        <p:spPr>
          <a:xfrm>
            <a:off x="6514248" y="436666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19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59922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43AF5BF-DC45-48EA-BBFB-8BDAD1B99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8" y="967179"/>
            <a:ext cx="7286025" cy="358355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BD4356-1596-489C-90DF-CED533ED6488}"/>
              </a:ext>
            </a:extLst>
          </p:cNvPr>
          <p:cNvSpPr txBox="1"/>
          <p:nvPr/>
        </p:nvSpPr>
        <p:spPr>
          <a:xfrm>
            <a:off x="124940" y="3957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económica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4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613B5E5-F061-4B50-9AA6-4022C0F69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66" y="399606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4DDD31-DBEF-4959-B7C6-F7F542F0A624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5F1AA90-7C45-4874-B183-92701B3C3C46}"/>
              </a:ext>
            </a:extLst>
          </p:cNvPr>
          <p:cNvCxnSpPr/>
          <p:nvPr/>
        </p:nvCxnSpPr>
        <p:spPr>
          <a:xfrm>
            <a:off x="9736342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08866A5-A41E-454D-A955-22795864921D}"/>
              </a:ext>
            </a:extLst>
          </p:cNvPr>
          <p:cNvSpPr txBox="1"/>
          <p:nvPr/>
        </p:nvSpPr>
        <p:spPr>
          <a:xfrm>
            <a:off x="10177625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0ADA4E-6312-49D2-8D06-4F1511FC3FD9}"/>
              </a:ext>
            </a:extLst>
          </p:cNvPr>
          <p:cNvSpPr txBox="1"/>
          <p:nvPr/>
        </p:nvSpPr>
        <p:spPr>
          <a:xfrm>
            <a:off x="7651710" y="1194302"/>
            <a:ext cx="1945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Ocupación</a:t>
            </a:r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E4CE175-9B2F-49FC-9950-1C47CE5A00AE}"/>
              </a:ext>
            </a:extLst>
          </p:cNvPr>
          <p:cNvSpPr/>
          <p:nvPr/>
        </p:nvSpPr>
        <p:spPr>
          <a:xfrm>
            <a:off x="8973694" y="183252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20</a:t>
            </a:r>
            <a:endParaRPr lang="es-CO" sz="900" b="1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6AFAA411-1886-46DF-8563-49DC77CFB5AB}"/>
              </a:ext>
            </a:extLst>
          </p:cNvPr>
          <p:cNvSpPr/>
          <p:nvPr/>
        </p:nvSpPr>
        <p:spPr>
          <a:xfrm>
            <a:off x="1114676" y="264002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20</a:t>
            </a:r>
            <a:endParaRPr lang="es-CO" sz="900" b="1"/>
          </a:p>
        </p:txBody>
      </p:sp>
      <p:cxnSp>
        <p:nvCxnSpPr>
          <p:cNvPr id="50" name="Conector recto de flecha 13">
            <a:extLst>
              <a:ext uri="{FF2B5EF4-FFF2-40B4-BE49-F238E27FC236}">
                <a16:creationId xmlns:a16="http://schemas.microsoft.com/office/drawing/2014/main" id="{0967DE24-3151-4B8C-9DC7-B1098D048E70}"/>
              </a:ext>
            </a:extLst>
          </p:cNvPr>
          <p:cNvCxnSpPr/>
          <p:nvPr/>
        </p:nvCxnSpPr>
        <p:spPr>
          <a:xfrm rot="16200000" flipH="1">
            <a:off x="8764129" y="1965882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A0CC731-E120-4757-B793-EC150DB9262B}"/>
              </a:ext>
            </a:extLst>
          </p:cNvPr>
          <p:cNvSpPr txBox="1"/>
          <p:nvPr/>
        </p:nvSpPr>
        <p:spPr>
          <a:xfrm>
            <a:off x="9736342" y="2247199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</p:spTree>
    <p:extLst>
      <p:ext uri="{BB962C8B-B14F-4D97-AF65-F5344CB8AC3E}">
        <p14:creationId xmlns:p14="http://schemas.microsoft.com/office/powerpoint/2010/main" val="204517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306C999-AB74-4F4F-8F48-133F7FA9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1" y="1907042"/>
            <a:ext cx="7365573" cy="226029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33C7AB-1C0A-4EF6-952D-04BFC0D139D1}"/>
              </a:ext>
            </a:extLst>
          </p:cNvPr>
          <p:cNvSpPr txBox="1"/>
          <p:nvPr/>
        </p:nvSpPr>
        <p:spPr>
          <a:xfrm>
            <a:off x="175195" y="53698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económica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ED695D2-B69F-4804-B759-2D469FDA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1089719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1AEE68-2AFB-46EE-850C-3AB4EFA63E4A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392A38F-E22C-4FF7-838D-C21EA08E4791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8C38B7E-3F38-494F-AA67-97C5D814BC9C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E3C8F9-34B6-4A7E-8BB1-9A86ADCB9F45}"/>
              </a:ext>
            </a:extLst>
          </p:cNvPr>
          <p:cNvSpPr txBox="1"/>
          <p:nvPr/>
        </p:nvSpPr>
        <p:spPr>
          <a:xfrm>
            <a:off x="7729875" y="731672"/>
            <a:ext cx="2343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  <a:r>
              <a:rPr lang="es-ES" b="1"/>
              <a:t>Si</a:t>
            </a:r>
            <a:r>
              <a:rPr lang="es-ES"/>
              <a:t> o </a:t>
            </a:r>
            <a:r>
              <a:rPr lang="es-ES" b="1"/>
              <a:t>No</a:t>
            </a:r>
            <a:r>
              <a:rPr lang="es-ES"/>
              <a:t> a la pregunta “¿Realiza transacciones en moneda extranjera?”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2327E5-EDD3-4DBD-A571-8D2F3ABC5F1B}"/>
              </a:ext>
            </a:extLst>
          </p:cNvPr>
          <p:cNvSpPr txBox="1"/>
          <p:nvPr/>
        </p:nvSpPr>
        <p:spPr>
          <a:xfrm>
            <a:off x="7964141" y="2708088"/>
            <a:ext cx="1959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  <a:r>
              <a:rPr lang="es-ES" b="1"/>
              <a:t>Si</a:t>
            </a:r>
            <a:r>
              <a:rPr lang="es-ES"/>
              <a:t> o </a:t>
            </a:r>
            <a:r>
              <a:rPr lang="es-ES" b="1"/>
              <a:t>No</a:t>
            </a:r>
            <a:r>
              <a:rPr lang="es-ES"/>
              <a:t> a la pregunta “¿Realiza operaciones internacionales?”</a:t>
            </a:r>
            <a:endParaRPr lang="es-CO"/>
          </a:p>
        </p:txBody>
      </p:sp>
      <p:cxnSp>
        <p:nvCxnSpPr>
          <p:cNvPr id="12" name="Conector recto de flecha 13">
            <a:extLst>
              <a:ext uri="{FF2B5EF4-FFF2-40B4-BE49-F238E27FC236}">
                <a16:creationId xmlns:a16="http://schemas.microsoft.com/office/drawing/2014/main" id="{6DBDEB71-7948-411A-80AF-43631BE31D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54760" y="5397452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BBD05A-E19A-4BB4-B1C0-8B2128F5FC90}"/>
              </a:ext>
            </a:extLst>
          </p:cNvPr>
          <p:cNvSpPr txBox="1"/>
          <p:nvPr/>
        </p:nvSpPr>
        <p:spPr>
          <a:xfrm>
            <a:off x="8323054" y="4770714"/>
            <a:ext cx="1681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</a:t>
            </a:r>
          </a:p>
          <a:p>
            <a:r>
              <a:rPr lang="es-ES"/>
              <a:t> “Siguiente”</a:t>
            </a:r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F380DBB-668D-4EBC-9C0D-1DA98788552B}"/>
              </a:ext>
            </a:extLst>
          </p:cNvPr>
          <p:cNvSpPr/>
          <p:nvPr/>
        </p:nvSpPr>
        <p:spPr>
          <a:xfrm>
            <a:off x="7284050" y="371217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23</a:t>
            </a:r>
            <a:endParaRPr lang="es-CO" sz="900" b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9E8C8A1-A728-4428-A163-2198747C3955}"/>
              </a:ext>
            </a:extLst>
          </p:cNvPr>
          <p:cNvSpPr/>
          <p:nvPr/>
        </p:nvSpPr>
        <p:spPr>
          <a:xfrm>
            <a:off x="2087412" y="313114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22</a:t>
            </a:r>
            <a:endParaRPr lang="es-CO" sz="900" b="1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D6B3453-B64C-4777-9107-1C75E430866A}"/>
              </a:ext>
            </a:extLst>
          </p:cNvPr>
          <p:cNvSpPr/>
          <p:nvPr/>
        </p:nvSpPr>
        <p:spPr>
          <a:xfrm>
            <a:off x="2556909" y="224579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21</a:t>
            </a:r>
            <a:endParaRPr lang="es-CO" sz="900" b="1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0A87F4D-C07A-4132-B3B7-E7DD72E2301D}"/>
              </a:ext>
            </a:extLst>
          </p:cNvPr>
          <p:cNvSpPr txBox="1"/>
          <p:nvPr/>
        </p:nvSpPr>
        <p:spPr>
          <a:xfrm>
            <a:off x="10133495" y="5334823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 Activos y pasivos</a:t>
            </a:r>
            <a:endParaRPr lang="es-CO"/>
          </a:p>
        </p:txBody>
      </p:sp>
      <p:cxnSp>
        <p:nvCxnSpPr>
          <p:cNvPr id="23" name="Conector recto de flecha 13">
            <a:extLst>
              <a:ext uri="{FF2B5EF4-FFF2-40B4-BE49-F238E27FC236}">
                <a16:creationId xmlns:a16="http://schemas.microsoft.com/office/drawing/2014/main" id="{4F92D565-28B3-4EF1-8FB2-E2D068B296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1951" y="1843768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1B576CF-233F-474B-B97A-F22B8A505355}"/>
              </a:ext>
            </a:extLst>
          </p:cNvPr>
          <p:cNvSpPr txBox="1"/>
          <p:nvPr/>
        </p:nvSpPr>
        <p:spPr>
          <a:xfrm>
            <a:off x="10194334" y="1273792"/>
            <a:ext cx="216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respuesta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198C59F-5D2F-43FF-A91A-5C11CDCB20F1}"/>
              </a:ext>
            </a:extLst>
          </p:cNvPr>
          <p:cNvSpPr txBox="1"/>
          <p:nvPr/>
        </p:nvSpPr>
        <p:spPr>
          <a:xfrm>
            <a:off x="10194334" y="1537710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Si: </a:t>
            </a:r>
            <a:r>
              <a:rPr lang="es-ES"/>
              <a:t>Responder nuevas preguntas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138BB80-ED4F-4368-81BC-E8DFEB583143}"/>
              </a:ext>
            </a:extLst>
          </p:cNvPr>
          <p:cNvGrpSpPr/>
          <p:nvPr/>
        </p:nvGrpSpPr>
        <p:grpSpPr>
          <a:xfrm>
            <a:off x="10819910" y="2038011"/>
            <a:ext cx="1220918" cy="286020"/>
            <a:chOff x="10487893" y="4343292"/>
            <a:chExt cx="1220918" cy="286020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73CD63DF-8A39-4121-BFB9-C0B08DF08258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8200CA6C-47D7-4B3C-9B5C-FE743E0A3F3E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863F5A20-68A0-479F-AD1D-7E9C46B8E6E2}"/>
                  </a:ext>
                </a:extLst>
              </p:cNvPr>
              <p:cNvCxnSpPr>
                <a:stCxn id="29" idx="2"/>
                <a:endCxn id="29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B69E3D9-68A1-4C09-8173-B3C69AE4B79F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0DACDF7-D9CC-4791-8A85-FEF2D55EB2C9}"/>
              </a:ext>
            </a:extLst>
          </p:cNvPr>
          <p:cNvSpPr txBox="1"/>
          <p:nvPr/>
        </p:nvSpPr>
        <p:spPr>
          <a:xfrm>
            <a:off x="10194948" y="2245796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No: </a:t>
            </a:r>
            <a:r>
              <a:rPr lang="es-ES"/>
              <a:t>Continuar con el punto </a:t>
            </a:r>
            <a:r>
              <a:rPr lang="es-ES" b="1">
                <a:solidFill>
                  <a:srgbClr val="FF0000"/>
                </a:solidFill>
              </a:rPr>
              <a:t>22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9965E1E4-E9B7-47AD-A8D3-1CD3D65D6E91}"/>
              </a:ext>
            </a:extLst>
          </p:cNvPr>
          <p:cNvGrpSpPr/>
          <p:nvPr/>
        </p:nvGrpSpPr>
        <p:grpSpPr>
          <a:xfrm>
            <a:off x="10395120" y="5929130"/>
            <a:ext cx="1699418" cy="277086"/>
            <a:chOff x="10417396" y="4352226"/>
            <a:chExt cx="1291415" cy="277086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5DA5755C-67D8-48DD-93AD-74092EDD55C9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31DDF883-1C55-474E-994B-8B56A9C85BCA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1" name="Conector recto de flecha 40">
                <a:extLst>
                  <a:ext uri="{FF2B5EF4-FFF2-40B4-BE49-F238E27FC236}">
                    <a16:creationId xmlns:a16="http://schemas.microsoft.com/office/drawing/2014/main" id="{CE0366FE-5D32-432A-A3B9-470F27620542}"/>
                  </a:ext>
                </a:extLst>
              </p:cNvPr>
              <p:cNvCxnSpPr>
                <a:stCxn id="40" idx="2"/>
                <a:endCxn id="40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8449227-0AF0-44D8-AD69-0CE3BC18308B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Activos y pasivos</a:t>
              </a:r>
              <a:endParaRPr lang="es-CO" sz="1100"/>
            </a:p>
          </p:txBody>
        </p:sp>
      </p:grpSp>
      <p:cxnSp>
        <p:nvCxnSpPr>
          <p:cNvPr id="43" name="Conector recto de flecha 13">
            <a:extLst>
              <a:ext uri="{FF2B5EF4-FFF2-40B4-BE49-F238E27FC236}">
                <a16:creationId xmlns:a16="http://schemas.microsoft.com/office/drawing/2014/main" id="{4F9447A5-10AC-4BC9-854F-34E86141D7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39005" y="3828473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85FA35A-F925-467B-BC2A-F11AF55C6C87}"/>
              </a:ext>
            </a:extLst>
          </p:cNvPr>
          <p:cNvSpPr txBox="1"/>
          <p:nvPr/>
        </p:nvSpPr>
        <p:spPr>
          <a:xfrm>
            <a:off x="10215108" y="3550173"/>
            <a:ext cx="216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respuesta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2F5BF39-812E-458E-B33F-11E589490655}"/>
              </a:ext>
            </a:extLst>
          </p:cNvPr>
          <p:cNvSpPr txBox="1"/>
          <p:nvPr/>
        </p:nvSpPr>
        <p:spPr>
          <a:xfrm>
            <a:off x="10215108" y="3857992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Si: </a:t>
            </a:r>
            <a:r>
              <a:rPr lang="es-ES"/>
              <a:t>Responder nuevas preguntas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B0FA605-422C-4CC2-8C64-5C3579A39E39}"/>
              </a:ext>
            </a:extLst>
          </p:cNvPr>
          <p:cNvGrpSpPr/>
          <p:nvPr/>
        </p:nvGrpSpPr>
        <p:grpSpPr>
          <a:xfrm>
            <a:off x="10842703" y="4340108"/>
            <a:ext cx="1220918" cy="286020"/>
            <a:chOff x="10487893" y="4343292"/>
            <a:chExt cx="1220918" cy="286020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7B95F8BC-F05E-4901-AED3-3F0F880D9BFF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F135C97D-5D0E-447A-A569-365631FEA7A8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51" name="Conector recto de flecha 50">
                <a:extLst>
                  <a:ext uri="{FF2B5EF4-FFF2-40B4-BE49-F238E27FC236}">
                    <a16:creationId xmlns:a16="http://schemas.microsoft.com/office/drawing/2014/main" id="{55130182-C4A2-45E7-A512-A8F9BB7A5E51}"/>
                  </a:ext>
                </a:extLst>
              </p:cNvPr>
              <p:cNvCxnSpPr>
                <a:stCxn id="50" idx="2"/>
                <a:endCxn id="50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3B901BD-8278-44B8-984D-2B5AA0D59364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70A5881-A364-42B3-BA80-4433740C8649}"/>
              </a:ext>
            </a:extLst>
          </p:cNvPr>
          <p:cNvSpPr txBox="1"/>
          <p:nvPr/>
        </p:nvSpPr>
        <p:spPr>
          <a:xfrm>
            <a:off x="10204203" y="4549396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No: </a:t>
            </a:r>
            <a:r>
              <a:rPr lang="es-ES"/>
              <a:t>Continuar con el punto </a:t>
            </a:r>
            <a:r>
              <a:rPr lang="es-ES" b="1">
                <a:solidFill>
                  <a:srgbClr val="FF0000"/>
                </a:solidFill>
              </a:rPr>
              <a:t>23</a:t>
            </a:r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E248C36F-FB57-47B3-A449-DA60C23E6CB1}"/>
              </a:ext>
            </a:extLst>
          </p:cNvPr>
          <p:cNvSpPr/>
          <p:nvPr/>
        </p:nvSpPr>
        <p:spPr>
          <a:xfrm>
            <a:off x="9528809" y="1378303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21</a:t>
            </a:r>
            <a:endParaRPr lang="es-CO" sz="900" b="1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BF9513E8-83F2-4412-816E-5D8D9E7E57EA}"/>
              </a:ext>
            </a:extLst>
          </p:cNvPr>
          <p:cNvSpPr/>
          <p:nvPr/>
        </p:nvSpPr>
        <p:spPr>
          <a:xfrm>
            <a:off x="9605745" y="354706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22</a:t>
            </a:r>
            <a:endParaRPr lang="es-CO" sz="900" b="1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7DE4D55D-27A8-4C10-9129-B724C35F4556}"/>
              </a:ext>
            </a:extLst>
          </p:cNvPr>
          <p:cNvSpPr/>
          <p:nvPr/>
        </p:nvSpPr>
        <p:spPr>
          <a:xfrm>
            <a:off x="9522793" y="5415863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23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405779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615AF3-7EDA-4D55-9837-B58309C5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" y="1417237"/>
            <a:ext cx="7044392" cy="44723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851C2B-B0CA-47DE-99B8-AB4E0753C612}"/>
              </a:ext>
            </a:extLst>
          </p:cNvPr>
          <p:cNvSpPr txBox="1"/>
          <p:nvPr/>
        </p:nvSpPr>
        <p:spPr>
          <a:xfrm>
            <a:off x="145255" y="41935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económica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53F7D7C3-D006-4049-A7CB-BFE6E47F3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978053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2EDBB8-E105-4C7C-B243-BD36EAFC86FA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A1AA156-3680-4449-BB12-6221A3F77A03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ADEDFA7-2FFE-4EEB-ACF9-A7F6285CEEC4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D0158-5F03-4620-9DE2-70BA0527C462}"/>
              </a:ext>
            </a:extLst>
          </p:cNvPr>
          <p:cNvSpPr txBox="1"/>
          <p:nvPr/>
        </p:nvSpPr>
        <p:spPr>
          <a:xfrm>
            <a:off x="7500151" y="954631"/>
            <a:ext cx="2343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a la pregunta “¿Realiza transacciones en moneda extranjera?”</a:t>
            </a:r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2ACFF7-DA04-4FE4-960F-2A14ECBA47AB}"/>
              </a:ext>
            </a:extLst>
          </p:cNvPr>
          <p:cNvSpPr/>
          <p:nvPr/>
        </p:nvSpPr>
        <p:spPr>
          <a:xfrm>
            <a:off x="9467272" y="128542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24</a:t>
            </a:r>
            <a:endParaRPr lang="es-CO" sz="900" b="1"/>
          </a:p>
        </p:txBody>
      </p:sp>
      <p:cxnSp>
        <p:nvCxnSpPr>
          <p:cNvPr id="11" name="Conector recto de flecha 13">
            <a:extLst>
              <a:ext uri="{FF2B5EF4-FFF2-40B4-BE49-F238E27FC236}">
                <a16:creationId xmlns:a16="http://schemas.microsoft.com/office/drawing/2014/main" id="{BB4F7FEB-FF2A-44E9-A62D-22448EC10483}"/>
              </a:ext>
            </a:extLst>
          </p:cNvPr>
          <p:cNvCxnSpPr/>
          <p:nvPr/>
        </p:nvCxnSpPr>
        <p:spPr>
          <a:xfrm rot="16200000" flipH="1">
            <a:off x="8469159" y="2559080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D356901-E109-4883-9B13-58CDFAD40080}"/>
              </a:ext>
            </a:extLst>
          </p:cNvPr>
          <p:cNvSpPr txBox="1"/>
          <p:nvPr/>
        </p:nvSpPr>
        <p:spPr>
          <a:xfrm>
            <a:off x="7558665" y="4434761"/>
            <a:ext cx="254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“Siguiente</a:t>
            </a:r>
            <a:r>
              <a:rPr lang="es-ES" sz="1400"/>
              <a:t>”</a:t>
            </a:r>
            <a:endParaRPr lang="es-CO" sz="140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2042436-271E-47E7-9FAD-AF5F62F1CBF0}"/>
              </a:ext>
            </a:extLst>
          </p:cNvPr>
          <p:cNvSpPr/>
          <p:nvPr/>
        </p:nvSpPr>
        <p:spPr>
          <a:xfrm>
            <a:off x="6593371" y="549023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26</a:t>
            </a:r>
            <a:endParaRPr lang="es-CO" sz="900" b="1"/>
          </a:p>
        </p:txBody>
      </p:sp>
      <p:cxnSp>
        <p:nvCxnSpPr>
          <p:cNvPr id="53" name="Conector recto de flecha 13">
            <a:extLst>
              <a:ext uri="{FF2B5EF4-FFF2-40B4-BE49-F238E27FC236}">
                <a16:creationId xmlns:a16="http://schemas.microsoft.com/office/drawing/2014/main" id="{4F4ED363-6A31-4513-8AB4-F92C27C4189B}"/>
              </a:ext>
            </a:extLst>
          </p:cNvPr>
          <p:cNvCxnSpPr>
            <a:cxnSpLocks/>
          </p:cNvCxnSpPr>
          <p:nvPr/>
        </p:nvCxnSpPr>
        <p:spPr>
          <a:xfrm>
            <a:off x="8567556" y="5226569"/>
            <a:ext cx="1232228" cy="150908"/>
          </a:xfrm>
          <a:prstGeom prst="bentConnector3">
            <a:avLst>
              <a:gd name="adj1" fmla="val 1679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1C6D601-559C-420E-98A1-9AD573DC1C35}"/>
              </a:ext>
            </a:extLst>
          </p:cNvPr>
          <p:cNvSpPr txBox="1"/>
          <p:nvPr/>
        </p:nvSpPr>
        <p:spPr>
          <a:xfrm>
            <a:off x="10087427" y="5087401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 Activos y pasivos</a:t>
            </a:r>
            <a:endParaRPr lang="es-CO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9067B-796D-4C04-9984-98E577BBFDD0}"/>
              </a:ext>
            </a:extLst>
          </p:cNvPr>
          <p:cNvGrpSpPr/>
          <p:nvPr/>
        </p:nvGrpSpPr>
        <p:grpSpPr>
          <a:xfrm>
            <a:off x="10270629" y="5827042"/>
            <a:ext cx="1699418" cy="277086"/>
            <a:chOff x="10417396" y="4352226"/>
            <a:chExt cx="1291415" cy="277086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4B972ECD-C426-4951-B990-56586E19797A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CAD7100F-04C4-4B41-8F1E-1A9822819862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63" name="Conector recto de flecha 62">
                <a:extLst>
                  <a:ext uri="{FF2B5EF4-FFF2-40B4-BE49-F238E27FC236}">
                    <a16:creationId xmlns:a16="http://schemas.microsoft.com/office/drawing/2014/main" id="{FE6C4FDE-F919-43FB-B241-DFD6C3EC9848}"/>
                  </a:ext>
                </a:extLst>
              </p:cNvPr>
              <p:cNvCxnSpPr>
                <a:stCxn id="62" idx="2"/>
                <a:endCxn id="62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DE0EE4F3-758A-4170-9BF3-A41626572483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Activos y pasivos</a:t>
              </a:r>
              <a:endParaRPr lang="es-CO" sz="1100"/>
            </a:p>
          </p:txBody>
        </p:sp>
      </p:grpSp>
      <p:sp>
        <p:nvSpPr>
          <p:cNvPr id="64" name="Elipse 63">
            <a:extLst>
              <a:ext uri="{FF2B5EF4-FFF2-40B4-BE49-F238E27FC236}">
                <a16:creationId xmlns:a16="http://schemas.microsoft.com/office/drawing/2014/main" id="{CA842BAA-DF8C-4A9B-97E5-1D968F958B78}"/>
              </a:ext>
            </a:extLst>
          </p:cNvPr>
          <p:cNvSpPr/>
          <p:nvPr/>
        </p:nvSpPr>
        <p:spPr>
          <a:xfrm>
            <a:off x="1026924" y="1927701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24</a:t>
            </a:r>
            <a:endParaRPr lang="es-CO" sz="900" b="1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8C2BAAFD-88FD-4A15-881C-D7FBDD28280C}"/>
              </a:ext>
            </a:extLst>
          </p:cNvPr>
          <p:cNvSpPr txBox="1"/>
          <p:nvPr/>
        </p:nvSpPr>
        <p:spPr>
          <a:xfrm>
            <a:off x="7506657" y="2717222"/>
            <a:ext cx="2343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a la pregunta “¿Realiza transacciones en moneda extranjera?”</a:t>
            </a:r>
            <a:endParaRPr lang="es-CO"/>
          </a:p>
        </p:txBody>
      </p:sp>
      <p:cxnSp>
        <p:nvCxnSpPr>
          <p:cNvPr id="66" name="Conector recto de flecha 13">
            <a:extLst>
              <a:ext uri="{FF2B5EF4-FFF2-40B4-BE49-F238E27FC236}">
                <a16:creationId xmlns:a16="http://schemas.microsoft.com/office/drawing/2014/main" id="{0BFA6BFA-9A91-4B05-9515-EAA1B633D05E}"/>
              </a:ext>
            </a:extLst>
          </p:cNvPr>
          <p:cNvCxnSpPr/>
          <p:nvPr/>
        </p:nvCxnSpPr>
        <p:spPr>
          <a:xfrm rot="16200000" flipH="1">
            <a:off x="8400234" y="4295429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lipse 66">
            <a:extLst>
              <a:ext uri="{FF2B5EF4-FFF2-40B4-BE49-F238E27FC236}">
                <a16:creationId xmlns:a16="http://schemas.microsoft.com/office/drawing/2014/main" id="{99361454-9522-49DC-B21A-546D09AAB55A}"/>
              </a:ext>
            </a:extLst>
          </p:cNvPr>
          <p:cNvSpPr/>
          <p:nvPr/>
        </p:nvSpPr>
        <p:spPr>
          <a:xfrm>
            <a:off x="1851775" y="377988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25</a:t>
            </a:r>
            <a:endParaRPr lang="es-CO" sz="900" b="1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AF3EC74F-C07D-4477-9BB3-A27ACC5C27D3}"/>
              </a:ext>
            </a:extLst>
          </p:cNvPr>
          <p:cNvSpPr/>
          <p:nvPr/>
        </p:nvSpPr>
        <p:spPr>
          <a:xfrm>
            <a:off x="9446811" y="475792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26</a:t>
            </a:r>
            <a:endParaRPr lang="es-CO" sz="900" b="1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F5DD1903-B50C-472C-9965-85720E5525F5}"/>
              </a:ext>
            </a:extLst>
          </p:cNvPr>
          <p:cNvSpPr/>
          <p:nvPr/>
        </p:nvSpPr>
        <p:spPr>
          <a:xfrm>
            <a:off x="9445526" y="399384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25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335163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145255" y="331580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Activos y pasivos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688301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866419" y="331580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21B821-9D70-4373-958A-99C657B79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36"/>
          <a:stretch/>
        </p:blipFill>
        <p:spPr>
          <a:xfrm>
            <a:off x="279232" y="1176069"/>
            <a:ext cx="6433382" cy="476338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E4C1613-AF3C-4E5B-AC2F-E8220649713A}"/>
              </a:ext>
            </a:extLst>
          </p:cNvPr>
          <p:cNvSpPr txBox="1"/>
          <p:nvPr/>
        </p:nvSpPr>
        <p:spPr>
          <a:xfrm>
            <a:off x="7245294" y="1297119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Prestamos</a:t>
            </a:r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E003504-A319-4E41-8826-63E22E60F209}"/>
              </a:ext>
            </a:extLst>
          </p:cNvPr>
          <p:cNvSpPr/>
          <p:nvPr/>
        </p:nvSpPr>
        <p:spPr>
          <a:xfrm>
            <a:off x="9196367" y="111445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27</a:t>
            </a:r>
            <a:endParaRPr lang="es-CO" sz="900" b="1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3B9A384-9E1D-466F-8A45-CB024364B835}"/>
              </a:ext>
            </a:extLst>
          </p:cNvPr>
          <p:cNvSpPr/>
          <p:nvPr/>
        </p:nvSpPr>
        <p:spPr>
          <a:xfrm>
            <a:off x="76615" y="308730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27</a:t>
            </a:r>
            <a:endParaRPr lang="es-CO" sz="900" b="1"/>
          </a:p>
        </p:txBody>
      </p:sp>
      <p:cxnSp>
        <p:nvCxnSpPr>
          <p:cNvPr id="50" name="Conector recto de flecha 13">
            <a:extLst>
              <a:ext uri="{FF2B5EF4-FFF2-40B4-BE49-F238E27FC236}">
                <a16:creationId xmlns:a16="http://schemas.microsoft.com/office/drawing/2014/main" id="{89A8B23D-1927-430C-9295-71E8866680C1}"/>
              </a:ext>
            </a:extLst>
          </p:cNvPr>
          <p:cNvCxnSpPr/>
          <p:nvPr/>
        </p:nvCxnSpPr>
        <p:spPr>
          <a:xfrm rot="16200000" flipH="1">
            <a:off x="8906742" y="1844800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2625385-9BCB-4990-9BD0-DE4CA0BD0E95}"/>
              </a:ext>
            </a:extLst>
          </p:cNvPr>
          <p:cNvSpPr txBox="1"/>
          <p:nvPr/>
        </p:nvSpPr>
        <p:spPr>
          <a:xfrm>
            <a:off x="9878955" y="212611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</p:spTree>
    <p:extLst>
      <p:ext uri="{BB962C8B-B14F-4D97-AF65-F5344CB8AC3E}">
        <p14:creationId xmlns:p14="http://schemas.microsoft.com/office/powerpoint/2010/main" val="33614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145255" y="331580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Activos y pasivos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688301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525" y="322864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741889" y="331580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278168" y="331580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E003504-A319-4E41-8826-63E22E60F209}"/>
              </a:ext>
            </a:extLst>
          </p:cNvPr>
          <p:cNvSpPr/>
          <p:nvPr/>
        </p:nvSpPr>
        <p:spPr>
          <a:xfrm>
            <a:off x="9036089" y="1179681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28</a:t>
            </a:r>
            <a:endParaRPr lang="es-CO" sz="900" b="1"/>
          </a:p>
        </p:txBody>
      </p:sp>
      <p:cxnSp>
        <p:nvCxnSpPr>
          <p:cNvPr id="84" name="Conector recto de flecha 13">
            <a:extLst>
              <a:ext uri="{FF2B5EF4-FFF2-40B4-BE49-F238E27FC236}">
                <a16:creationId xmlns:a16="http://schemas.microsoft.com/office/drawing/2014/main" id="{41367105-90FA-4163-B2DB-E618391E4E38}"/>
              </a:ext>
            </a:extLst>
          </p:cNvPr>
          <p:cNvCxnSpPr>
            <a:cxnSpLocks/>
          </p:cNvCxnSpPr>
          <p:nvPr/>
        </p:nvCxnSpPr>
        <p:spPr>
          <a:xfrm>
            <a:off x="7905472" y="1990955"/>
            <a:ext cx="1366254" cy="226657"/>
          </a:xfrm>
          <a:prstGeom prst="bentConnector3">
            <a:avLst>
              <a:gd name="adj1" fmla="val 175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223C924-E982-4D71-AE75-3FE3CC551B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110"/>
          <a:stretch/>
        </p:blipFill>
        <p:spPr>
          <a:xfrm>
            <a:off x="205198" y="1325024"/>
            <a:ext cx="7194737" cy="3488814"/>
          </a:xfrm>
          <a:prstGeom prst="rect">
            <a:avLst/>
          </a:prstGeom>
        </p:spPr>
      </p:pic>
      <p:sp>
        <p:nvSpPr>
          <p:cNvPr id="65" name="Elipse 64">
            <a:extLst>
              <a:ext uri="{FF2B5EF4-FFF2-40B4-BE49-F238E27FC236}">
                <a16:creationId xmlns:a16="http://schemas.microsoft.com/office/drawing/2014/main" id="{81836E12-297F-4275-968E-462879466F91}"/>
              </a:ext>
            </a:extLst>
          </p:cNvPr>
          <p:cNvSpPr/>
          <p:nvPr/>
        </p:nvSpPr>
        <p:spPr>
          <a:xfrm>
            <a:off x="1371582" y="150565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28</a:t>
            </a:r>
            <a:endParaRPr lang="es-CO" sz="900" b="1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546034F-3DC0-4D2B-85DD-82D34D0693D7}"/>
              </a:ext>
            </a:extLst>
          </p:cNvPr>
          <p:cNvSpPr txBox="1"/>
          <p:nvPr/>
        </p:nvSpPr>
        <p:spPr>
          <a:xfrm>
            <a:off x="6965521" y="1271186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Otras deudas</a:t>
            </a:r>
            <a:endParaRPr lang="es-CO"/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4BBE4509-559E-4CCE-864C-8C4D5F698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137"/>
          <a:stretch/>
        </p:blipFill>
        <p:spPr>
          <a:xfrm>
            <a:off x="137725" y="4813838"/>
            <a:ext cx="7194737" cy="911105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78787329-A27E-455D-949C-34E93A538550}"/>
              </a:ext>
            </a:extLst>
          </p:cNvPr>
          <p:cNvSpPr txBox="1"/>
          <p:nvPr/>
        </p:nvSpPr>
        <p:spPr>
          <a:xfrm>
            <a:off x="9809362" y="212546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</p:spTree>
    <p:extLst>
      <p:ext uri="{BB962C8B-B14F-4D97-AF65-F5344CB8AC3E}">
        <p14:creationId xmlns:p14="http://schemas.microsoft.com/office/powerpoint/2010/main" val="290483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154435" y="609846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Activos y pasivos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1079151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525" y="322864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758892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E003504-A319-4E41-8826-63E22E60F209}"/>
              </a:ext>
            </a:extLst>
          </p:cNvPr>
          <p:cNvSpPr/>
          <p:nvPr/>
        </p:nvSpPr>
        <p:spPr>
          <a:xfrm>
            <a:off x="9234743" y="118890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29</a:t>
            </a:r>
            <a:endParaRPr lang="es-CO" sz="900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656525-0E07-41FC-BA9F-800DF850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56" y="1777616"/>
            <a:ext cx="6698464" cy="2400979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ADE366B-4573-4286-957D-DF4C51F45DAE}"/>
              </a:ext>
            </a:extLst>
          </p:cNvPr>
          <p:cNvSpPr txBox="1"/>
          <p:nvPr/>
        </p:nvSpPr>
        <p:spPr>
          <a:xfrm>
            <a:off x="6986766" y="1280405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Otras deudas</a:t>
            </a:r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6216C8DB-36C7-4D53-85B5-4E112867C529}"/>
              </a:ext>
            </a:extLst>
          </p:cNvPr>
          <p:cNvSpPr/>
          <p:nvPr/>
        </p:nvSpPr>
        <p:spPr>
          <a:xfrm>
            <a:off x="927620" y="218524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29</a:t>
            </a:r>
            <a:endParaRPr lang="es-CO" sz="900" b="1"/>
          </a:p>
        </p:txBody>
      </p:sp>
      <p:cxnSp>
        <p:nvCxnSpPr>
          <p:cNvPr id="56" name="Conector recto de flecha 13">
            <a:extLst>
              <a:ext uri="{FF2B5EF4-FFF2-40B4-BE49-F238E27FC236}">
                <a16:creationId xmlns:a16="http://schemas.microsoft.com/office/drawing/2014/main" id="{349189DA-2583-42D0-9D62-A5EC7CF04B47}"/>
              </a:ext>
            </a:extLst>
          </p:cNvPr>
          <p:cNvCxnSpPr>
            <a:cxnSpLocks/>
          </p:cNvCxnSpPr>
          <p:nvPr/>
        </p:nvCxnSpPr>
        <p:spPr>
          <a:xfrm>
            <a:off x="7905472" y="1990955"/>
            <a:ext cx="1366254" cy="226657"/>
          </a:xfrm>
          <a:prstGeom prst="bentConnector3">
            <a:avLst>
              <a:gd name="adj1" fmla="val 175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A85D8F5-C9B3-4A57-9EC7-88C7B7CE85AE}"/>
              </a:ext>
            </a:extLst>
          </p:cNvPr>
          <p:cNvSpPr txBox="1"/>
          <p:nvPr/>
        </p:nvSpPr>
        <p:spPr>
          <a:xfrm>
            <a:off x="9809362" y="212546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</p:spTree>
    <p:extLst>
      <p:ext uri="{BB962C8B-B14F-4D97-AF65-F5344CB8AC3E}">
        <p14:creationId xmlns:p14="http://schemas.microsoft.com/office/powerpoint/2010/main" val="307415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75104" y="641521"/>
            <a:ext cx="491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Instrucciones de uso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9BB0D49F-AD37-4D07-9153-C09032069EBC}"/>
              </a:ext>
            </a:extLst>
          </p:cNvPr>
          <p:cNvGrpSpPr/>
          <p:nvPr/>
        </p:nvGrpSpPr>
        <p:grpSpPr>
          <a:xfrm>
            <a:off x="362250" y="1835347"/>
            <a:ext cx="5733750" cy="3187305"/>
            <a:chOff x="1065045" y="2219395"/>
            <a:chExt cx="5733750" cy="318730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F1D3578-3519-4893-B6C1-75BF8FD06C95}"/>
                </a:ext>
              </a:extLst>
            </p:cNvPr>
            <p:cNvSpPr txBox="1"/>
            <p:nvPr/>
          </p:nvSpPr>
          <p:spPr>
            <a:xfrm>
              <a:off x="1065046" y="2219395"/>
              <a:ext cx="236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>
                  <a:solidFill>
                    <a:srgbClr val="00A4E4"/>
                  </a:solidFill>
                </a:rPr>
                <a:t>1</a:t>
              </a:r>
              <a:endParaRPr lang="es-CO" sz="2400" b="1">
                <a:solidFill>
                  <a:srgbClr val="00A4E4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95634919-0277-4291-9264-89EF966F5ED0}"/>
                </a:ext>
              </a:extLst>
            </p:cNvPr>
            <p:cNvSpPr txBox="1"/>
            <p:nvPr/>
          </p:nvSpPr>
          <p:spPr>
            <a:xfrm>
              <a:off x="1065046" y="3226451"/>
              <a:ext cx="236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>
                  <a:solidFill>
                    <a:srgbClr val="00A4E4"/>
                  </a:solidFill>
                </a:rPr>
                <a:t>2</a:t>
              </a:r>
              <a:endParaRPr lang="es-CO" sz="2400" b="1">
                <a:solidFill>
                  <a:srgbClr val="00A4E4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71ACDBD-5D6D-473D-9FFE-A9AE9A180785}"/>
                </a:ext>
              </a:extLst>
            </p:cNvPr>
            <p:cNvSpPr txBox="1"/>
            <p:nvPr/>
          </p:nvSpPr>
          <p:spPr>
            <a:xfrm>
              <a:off x="1065046" y="3966453"/>
              <a:ext cx="236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>
                  <a:solidFill>
                    <a:srgbClr val="00A4E4"/>
                  </a:solidFill>
                </a:rPr>
                <a:t>3</a:t>
              </a:r>
              <a:endParaRPr lang="es-CO" sz="2400" b="1">
                <a:solidFill>
                  <a:srgbClr val="00A4E4"/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CE9542A5-CFCA-4BF0-BD6F-CB8271016938}"/>
                </a:ext>
              </a:extLst>
            </p:cNvPr>
            <p:cNvSpPr txBox="1"/>
            <p:nvPr/>
          </p:nvSpPr>
          <p:spPr>
            <a:xfrm>
              <a:off x="1301522" y="3235173"/>
              <a:ext cx="5497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Utilice los enlaces dentro del documento para navegar entre las pantallas según el escenario que desea ver.</a:t>
              </a:r>
              <a:endParaRPr lang="es-CO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76298A5-3BA5-4CB4-B750-DD8BEED30FFE}"/>
                </a:ext>
              </a:extLst>
            </p:cNvPr>
            <p:cNvSpPr txBox="1"/>
            <p:nvPr/>
          </p:nvSpPr>
          <p:spPr>
            <a:xfrm>
              <a:off x="1301522" y="3988939"/>
              <a:ext cx="5497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En cualquier página puede regresar a la pantalla inicial del proceso usando el botón       .</a:t>
              </a:r>
              <a:endParaRPr lang="es-CO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42E92D4B-88B2-4DD2-9A8C-F56A96405EE3}"/>
                </a:ext>
              </a:extLst>
            </p:cNvPr>
            <p:cNvGrpSpPr/>
            <p:nvPr/>
          </p:nvGrpSpPr>
          <p:grpSpPr>
            <a:xfrm>
              <a:off x="4079560" y="4305829"/>
              <a:ext cx="289545" cy="289545"/>
              <a:chOff x="5975920" y="5193520"/>
              <a:chExt cx="277086" cy="277086"/>
            </a:xfrm>
          </p:grpSpPr>
          <p:sp>
            <p:nvSpPr>
              <p:cNvPr id="17" name="Elipse 64">
                <a:extLst>
                  <a:ext uri="{FF2B5EF4-FFF2-40B4-BE49-F238E27FC236}">
                    <a16:creationId xmlns:a16="http://schemas.microsoft.com/office/drawing/2014/main" id="{39EDABAA-3C97-4B8F-A27E-EB55ED9181EE}"/>
                  </a:ext>
                </a:extLst>
              </p:cNvPr>
              <p:cNvSpPr/>
              <p:nvPr/>
            </p:nvSpPr>
            <p:spPr>
              <a:xfrm flipH="1">
                <a:off x="5975920" y="5193520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1480F3F1-6053-4671-B54F-C3B693B708E3}"/>
                  </a:ext>
                </a:extLst>
              </p:cNvPr>
              <p:cNvSpPr/>
              <p:nvPr/>
            </p:nvSpPr>
            <p:spPr>
              <a:xfrm>
                <a:off x="6050171" y="5307547"/>
                <a:ext cx="128587" cy="126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F11FA170-C4CC-464C-9BC5-0270E27393E4}"/>
                  </a:ext>
                </a:extLst>
              </p:cNvPr>
              <p:cNvSpPr/>
              <p:nvPr/>
            </p:nvSpPr>
            <p:spPr>
              <a:xfrm>
                <a:off x="6015180" y="5229516"/>
                <a:ext cx="198581" cy="107156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CBCA2FB1-B3FC-4859-BBFA-2419E94FE9B5}"/>
                  </a:ext>
                </a:extLst>
              </p:cNvPr>
              <p:cNvSpPr/>
              <p:nvPr/>
            </p:nvSpPr>
            <p:spPr>
              <a:xfrm>
                <a:off x="6091612" y="5388906"/>
                <a:ext cx="45719" cy="45719"/>
              </a:xfrm>
              <a:prstGeom prst="rect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20DC688-A7FB-4E60-8E25-B3BB12680E0F}"/>
                </a:ext>
              </a:extLst>
            </p:cNvPr>
            <p:cNvSpPr txBox="1"/>
            <p:nvPr/>
          </p:nvSpPr>
          <p:spPr>
            <a:xfrm>
              <a:off x="1301521" y="2262349"/>
              <a:ext cx="54972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En la parte derecha se muestran las acciones a realizar por el usuario y por el sistema para llevar a cabo el proceso en cuestión.</a:t>
              </a:r>
              <a:endParaRPr lang="es-CO"/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620B405-E37F-4DDE-A254-10DBC4BBE61D}"/>
                </a:ext>
              </a:extLst>
            </p:cNvPr>
            <p:cNvSpPr txBox="1"/>
            <p:nvPr/>
          </p:nvSpPr>
          <p:spPr>
            <a:xfrm>
              <a:off x="1065045" y="4737883"/>
              <a:ext cx="236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>
                  <a:solidFill>
                    <a:srgbClr val="00A4E4"/>
                  </a:solidFill>
                </a:rPr>
                <a:t>4</a:t>
              </a:r>
              <a:endParaRPr lang="es-CO" sz="2400" b="1">
                <a:solidFill>
                  <a:srgbClr val="00A4E4"/>
                </a:solidFill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D351C816-9311-4CA6-9339-752885767269}"/>
                </a:ext>
              </a:extLst>
            </p:cNvPr>
            <p:cNvSpPr txBox="1"/>
            <p:nvPr/>
          </p:nvSpPr>
          <p:spPr>
            <a:xfrm>
              <a:off x="1301521" y="4760369"/>
              <a:ext cx="5497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En la última página se muestra el control de cambios del documento.</a:t>
              </a:r>
              <a:endParaRPr lang="es-CO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7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1F48F4-11EC-4FF3-8578-E2196645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" y="1343761"/>
            <a:ext cx="7024972" cy="41460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576D01-9CEE-4685-BFEA-81284D83E00C}"/>
              </a:ext>
            </a:extLst>
          </p:cNvPr>
          <p:cNvSpPr txBox="1"/>
          <p:nvPr/>
        </p:nvSpPr>
        <p:spPr>
          <a:xfrm>
            <a:off x="141372" y="45215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Activos y pasivos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3D354D01-67C0-4A96-926F-E4F6E73E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85226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3C2F2B-25A3-4A3C-A6ED-BF4E1598933E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CA592B-57AF-4213-888A-E4EF53A6C1CE}"/>
              </a:ext>
            </a:extLst>
          </p:cNvPr>
          <p:cNvCxnSpPr/>
          <p:nvPr/>
        </p:nvCxnSpPr>
        <p:spPr>
          <a:xfrm>
            <a:off x="10230032" y="296828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8AE50E1-130A-4F83-8F19-D88357694D07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8AA2B28-B803-4696-BCAF-A8A7D64FAD83}"/>
              </a:ext>
            </a:extLst>
          </p:cNvPr>
          <p:cNvSpPr txBox="1"/>
          <p:nvPr/>
        </p:nvSpPr>
        <p:spPr>
          <a:xfrm>
            <a:off x="7015418" y="1254774"/>
            <a:ext cx="314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Total activos y pasivos del solicitante </a:t>
            </a:r>
            <a:endParaRPr lang="es-CO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C001383-F82A-414F-92BF-B4C3B4A77C6A}"/>
              </a:ext>
            </a:extLst>
          </p:cNvPr>
          <p:cNvSpPr txBox="1"/>
          <p:nvPr/>
        </p:nvSpPr>
        <p:spPr>
          <a:xfrm>
            <a:off x="7314713" y="2451407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“Siguiente”</a:t>
            </a:r>
            <a:endParaRPr lang="es-CO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5E00CFB-E9C1-4DB0-B77B-60B1638D8B14}"/>
              </a:ext>
            </a:extLst>
          </p:cNvPr>
          <p:cNvSpPr/>
          <p:nvPr/>
        </p:nvSpPr>
        <p:spPr>
          <a:xfrm>
            <a:off x="1228927" y="175973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30</a:t>
            </a:r>
            <a:endParaRPr lang="es-CO" sz="900" b="1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F44E642-2153-4E92-8AEA-CD4A6473AF52}"/>
              </a:ext>
            </a:extLst>
          </p:cNvPr>
          <p:cNvSpPr/>
          <p:nvPr/>
        </p:nvSpPr>
        <p:spPr>
          <a:xfrm>
            <a:off x="9703093" y="1784319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30</a:t>
            </a:r>
            <a:endParaRPr lang="es-CO" sz="900" b="1"/>
          </a:p>
        </p:txBody>
      </p:sp>
      <p:cxnSp>
        <p:nvCxnSpPr>
          <p:cNvPr id="57" name="Conector recto de flecha 13">
            <a:extLst>
              <a:ext uri="{FF2B5EF4-FFF2-40B4-BE49-F238E27FC236}">
                <a16:creationId xmlns:a16="http://schemas.microsoft.com/office/drawing/2014/main" id="{E3D791DB-C06F-4739-823A-B2E166469BC6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9136234" y="2620217"/>
            <a:ext cx="160994" cy="1116036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81D6A7F-11F7-436F-A027-9754315BBCF5}"/>
              </a:ext>
            </a:extLst>
          </p:cNvPr>
          <p:cNvSpPr txBox="1"/>
          <p:nvPr/>
        </p:nvSpPr>
        <p:spPr>
          <a:xfrm>
            <a:off x="10277598" y="2462173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</a:t>
            </a:r>
          </a:p>
          <a:p>
            <a:r>
              <a:rPr lang="es-ES"/>
              <a:t>de Referencias</a:t>
            </a:r>
            <a:endParaRPr lang="es-CO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9258709-6C4B-4C25-ACD1-0BF1FFF6D6B5}"/>
              </a:ext>
            </a:extLst>
          </p:cNvPr>
          <p:cNvGrpSpPr/>
          <p:nvPr/>
        </p:nvGrpSpPr>
        <p:grpSpPr>
          <a:xfrm>
            <a:off x="10478365" y="3171455"/>
            <a:ext cx="1490700" cy="277086"/>
            <a:chOff x="10417396" y="4339585"/>
            <a:chExt cx="1132807" cy="277086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1CE6FB5C-2DA9-4906-8854-5F54F93DE347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F000B2F6-71DD-4F99-8062-2AD4A24D0346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64" name="Conector recto de flecha 63">
                <a:extLst>
                  <a:ext uri="{FF2B5EF4-FFF2-40B4-BE49-F238E27FC236}">
                    <a16:creationId xmlns:a16="http://schemas.microsoft.com/office/drawing/2014/main" id="{6675BA51-8C72-4840-8A0F-E3C4696757B0}"/>
                  </a:ext>
                </a:extLst>
              </p:cNvPr>
              <p:cNvCxnSpPr>
                <a:stCxn id="63" idx="2"/>
                <a:endCxn id="63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78855B33-2953-4BA2-B378-2BF429E52441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Referencias</a:t>
              </a:r>
              <a:endParaRPr lang="es-CO" sz="1100"/>
            </a:p>
          </p:txBody>
        </p:sp>
      </p:grpSp>
      <p:cxnSp>
        <p:nvCxnSpPr>
          <p:cNvPr id="58" name="Conector recto de flecha 13">
            <a:extLst>
              <a:ext uri="{FF2B5EF4-FFF2-40B4-BE49-F238E27FC236}">
                <a16:creationId xmlns:a16="http://schemas.microsoft.com/office/drawing/2014/main" id="{CBFC31AE-AD09-4108-A6AB-DB96FA6AC4E0}"/>
              </a:ext>
            </a:extLst>
          </p:cNvPr>
          <p:cNvCxnSpPr/>
          <p:nvPr/>
        </p:nvCxnSpPr>
        <p:spPr>
          <a:xfrm rot="16200000" flipH="1">
            <a:off x="8537870" y="2275287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>
            <a:extLst>
              <a:ext uri="{FF2B5EF4-FFF2-40B4-BE49-F238E27FC236}">
                <a16:creationId xmlns:a16="http://schemas.microsoft.com/office/drawing/2014/main" id="{7B368C13-D43C-4B4E-A19A-B63EE7601489}"/>
              </a:ext>
            </a:extLst>
          </p:cNvPr>
          <p:cNvSpPr/>
          <p:nvPr/>
        </p:nvSpPr>
        <p:spPr>
          <a:xfrm>
            <a:off x="9712544" y="264168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31</a:t>
            </a:r>
            <a:endParaRPr lang="es-CO" sz="900" b="1"/>
          </a:p>
        </p:txBody>
      </p:sp>
      <p:sp>
        <p:nvSpPr>
          <p:cNvPr id="66" name="Elipse 65">
            <a:extLst>
              <a:ext uri="{FF2B5EF4-FFF2-40B4-BE49-F238E27FC236}">
                <a16:creationId xmlns:a16="http://schemas.microsoft.com/office/drawing/2014/main" id="{D25B9CD8-0093-445F-A426-1547C262DF1C}"/>
              </a:ext>
            </a:extLst>
          </p:cNvPr>
          <p:cNvSpPr/>
          <p:nvPr/>
        </p:nvSpPr>
        <p:spPr>
          <a:xfrm>
            <a:off x="6704388" y="512432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31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175126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433AB1-AE3B-4E1A-A0FE-5914DEB39B81}"/>
              </a:ext>
            </a:extLst>
          </p:cNvPr>
          <p:cNvSpPr txBox="1"/>
          <p:nvPr/>
        </p:nvSpPr>
        <p:spPr>
          <a:xfrm>
            <a:off x="114676" y="265440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Referencias 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BB1E85-0C27-48FF-BB6B-A6701347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3" y="1359017"/>
            <a:ext cx="7107266" cy="48320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75A8BF2-5CF2-448C-B6FC-F853520BC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4"/>
          <a:stretch/>
        </p:blipFill>
        <p:spPr>
          <a:xfrm>
            <a:off x="367352" y="830355"/>
            <a:ext cx="7107267" cy="5722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F2A313-DF6B-4C2C-B61D-77895967EAE2}"/>
              </a:ext>
            </a:extLst>
          </p:cNvPr>
          <p:cNvSpPr txBox="1"/>
          <p:nvPr/>
        </p:nvSpPr>
        <p:spPr>
          <a:xfrm>
            <a:off x="8243074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42556C0-4766-4A62-8236-D99F3678A75A}"/>
              </a:ext>
            </a:extLst>
          </p:cNvPr>
          <p:cNvCxnSpPr/>
          <p:nvPr/>
        </p:nvCxnSpPr>
        <p:spPr>
          <a:xfrm>
            <a:off x="10256987" y="4756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565E45-1A0C-48CA-A114-AB5A9EE06467}"/>
              </a:ext>
            </a:extLst>
          </p:cNvPr>
          <p:cNvSpPr txBox="1"/>
          <p:nvPr/>
        </p:nvSpPr>
        <p:spPr>
          <a:xfrm>
            <a:off x="10445948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15FAA59-1A1E-4845-9FCE-8A05EE253BE1}"/>
              </a:ext>
            </a:extLst>
          </p:cNvPr>
          <p:cNvSpPr txBox="1"/>
          <p:nvPr/>
        </p:nvSpPr>
        <p:spPr>
          <a:xfrm>
            <a:off x="7499904" y="1323955"/>
            <a:ext cx="28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solicitaos en referencia Personal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4089438-F17F-49B7-A0CD-563BA54C2CFE}"/>
              </a:ext>
            </a:extLst>
          </p:cNvPr>
          <p:cNvSpPr txBox="1"/>
          <p:nvPr/>
        </p:nvSpPr>
        <p:spPr>
          <a:xfrm>
            <a:off x="7449141" y="1039382"/>
            <a:ext cx="314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/>
              <a:t>Tipo de referencia: Personal</a:t>
            </a:r>
            <a:endParaRPr lang="es-CO" u="sng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8F0C1C-68EE-4258-AA62-7D514932BC5C}"/>
              </a:ext>
            </a:extLst>
          </p:cNvPr>
          <p:cNvSpPr txBox="1"/>
          <p:nvPr/>
        </p:nvSpPr>
        <p:spPr>
          <a:xfrm>
            <a:off x="7442344" y="2017422"/>
            <a:ext cx="314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/>
              <a:t>Tipo de referencia: Familiar</a:t>
            </a:r>
            <a:endParaRPr lang="es-CO" u="sng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D8C7CB-838A-41DA-A598-E2CCB89362CF}"/>
              </a:ext>
            </a:extLst>
          </p:cNvPr>
          <p:cNvSpPr txBox="1"/>
          <p:nvPr/>
        </p:nvSpPr>
        <p:spPr>
          <a:xfrm>
            <a:off x="7471354" y="2410470"/>
            <a:ext cx="27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solicitaos en referencia Familiar</a:t>
            </a:r>
            <a:endParaRPr lang="es-CO"/>
          </a:p>
        </p:txBody>
      </p:sp>
      <p:cxnSp>
        <p:nvCxnSpPr>
          <p:cNvPr id="37" name="Conector recto de flecha 13">
            <a:extLst>
              <a:ext uri="{FF2B5EF4-FFF2-40B4-BE49-F238E27FC236}">
                <a16:creationId xmlns:a16="http://schemas.microsoft.com/office/drawing/2014/main" id="{97C84037-8806-48C2-81C3-4E46C0E7DD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55556" y="3604303"/>
            <a:ext cx="281918" cy="1185663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7766838-5C06-41EE-B8F5-3E6E8F2A9F68}"/>
              </a:ext>
            </a:extLst>
          </p:cNvPr>
          <p:cNvSpPr txBox="1"/>
          <p:nvPr/>
        </p:nvSpPr>
        <p:spPr>
          <a:xfrm>
            <a:off x="10266657" y="3958858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</a:t>
            </a:r>
          </a:p>
          <a:p>
            <a:r>
              <a:rPr lang="es-ES"/>
              <a:t>de Documentos</a:t>
            </a:r>
            <a:endParaRPr lang="es-CO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8719232-CB54-45BF-A579-301C2AB4E3EC}"/>
              </a:ext>
            </a:extLst>
          </p:cNvPr>
          <p:cNvGrpSpPr/>
          <p:nvPr/>
        </p:nvGrpSpPr>
        <p:grpSpPr>
          <a:xfrm>
            <a:off x="10388877" y="4659812"/>
            <a:ext cx="1490700" cy="277086"/>
            <a:chOff x="10417396" y="4339585"/>
            <a:chExt cx="1132807" cy="277086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8F5E1D09-DDBF-497B-8D22-96495968DACD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C806F989-D920-458D-9604-DDFBF892D5FA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3" name="Conector recto de flecha 42">
                <a:extLst>
                  <a:ext uri="{FF2B5EF4-FFF2-40B4-BE49-F238E27FC236}">
                    <a16:creationId xmlns:a16="http://schemas.microsoft.com/office/drawing/2014/main" id="{ED77FB92-24A9-4F5B-B144-5A7087F4ED06}"/>
                  </a:ext>
                </a:extLst>
              </p:cNvPr>
              <p:cNvCxnSpPr>
                <a:cxnSpLocks/>
                <a:stCxn id="42" idx="2"/>
                <a:endCxn id="42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7DEAF38-3B66-4BAB-A7D6-A28868AAC358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5" action="ppaction://hlinksldjump"/>
                </a:rPr>
                <a:t>Ver Documentos</a:t>
              </a:r>
              <a:endParaRPr lang="es-CO" sz="1100"/>
            </a:p>
          </p:txBody>
        </p:sp>
      </p:grpSp>
      <p:pic>
        <p:nvPicPr>
          <p:cNvPr id="44" name="Imagen 51">
            <a:hlinkClick r:id="rId6" action="ppaction://hlinksldjump"/>
            <a:extLst>
              <a:ext uri="{FF2B5EF4-FFF2-40B4-BE49-F238E27FC236}">
                <a16:creationId xmlns:a16="http://schemas.microsoft.com/office/drawing/2014/main" id="{21E2C2B8-6B2B-49D6-AE48-68A93B7FF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023" y="818696"/>
            <a:ext cx="402509" cy="402509"/>
          </a:xfrm>
          <a:prstGeom prst="rect">
            <a:avLst/>
          </a:prstGeom>
        </p:spPr>
      </p:pic>
      <p:cxnSp>
        <p:nvCxnSpPr>
          <p:cNvPr id="47" name="Conector recto de flecha 13">
            <a:extLst>
              <a:ext uri="{FF2B5EF4-FFF2-40B4-BE49-F238E27FC236}">
                <a16:creationId xmlns:a16="http://schemas.microsoft.com/office/drawing/2014/main" id="{B53BB7EE-6F10-477A-88BC-4C452B73D9F8}"/>
              </a:ext>
            </a:extLst>
          </p:cNvPr>
          <p:cNvCxnSpPr/>
          <p:nvPr/>
        </p:nvCxnSpPr>
        <p:spPr>
          <a:xfrm rot="16200000" flipH="1">
            <a:off x="8729829" y="3254072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BD69FB4-BCF2-44D9-95E5-65736AD6D9B2}"/>
              </a:ext>
            </a:extLst>
          </p:cNvPr>
          <p:cNvSpPr txBox="1"/>
          <p:nvPr/>
        </p:nvSpPr>
        <p:spPr>
          <a:xfrm>
            <a:off x="7503043" y="3429000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“Siguiente”</a:t>
            </a:r>
            <a:endParaRPr lang="es-CO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404BF923-4771-46C4-987B-F7FC7E2279C5}"/>
              </a:ext>
            </a:extLst>
          </p:cNvPr>
          <p:cNvSpPr/>
          <p:nvPr/>
        </p:nvSpPr>
        <p:spPr>
          <a:xfrm>
            <a:off x="1410712" y="2511504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32</a:t>
            </a:r>
            <a:endParaRPr lang="es-CO" sz="900" b="1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E246E477-0EA0-4E8C-85FE-B52D40EAE384}"/>
              </a:ext>
            </a:extLst>
          </p:cNvPr>
          <p:cNvSpPr/>
          <p:nvPr/>
        </p:nvSpPr>
        <p:spPr>
          <a:xfrm>
            <a:off x="9758262" y="162834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32</a:t>
            </a:r>
            <a:endParaRPr lang="es-CO" sz="900" b="1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EE1A34E3-EECD-4B6D-BCB3-85D2EFA18D1B}"/>
              </a:ext>
            </a:extLst>
          </p:cNvPr>
          <p:cNvSpPr/>
          <p:nvPr/>
        </p:nvSpPr>
        <p:spPr>
          <a:xfrm>
            <a:off x="7035037" y="582830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34</a:t>
            </a:r>
            <a:endParaRPr lang="es-CO" sz="900" b="1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8DE106C0-2AF0-412B-8BE5-A69A18B9C4FA}"/>
              </a:ext>
            </a:extLst>
          </p:cNvPr>
          <p:cNvSpPr/>
          <p:nvPr/>
        </p:nvSpPr>
        <p:spPr>
          <a:xfrm>
            <a:off x="2667663" y="4197134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33</a:t>
            </a:r>
            <a:endParaRPr lang="es-CO" sz="900" b="1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EC2F4107-509C-48E0-B834-1376A9E42892}"/>
              </a:ext>
            </a:extLst>
          </p:cNvPr>
          <p:cNvSpPr/>
          <p:nvPr/>
        </p:nvSpPr>
        <p:spPr>
          <a:xfrm>
            <a:off x="9709175" y="282267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33</a:t>
            </a:r>
            <a:endParaRPr lang="es-CO" sz="900" b="1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D62A3AA-D22A-4409-BCA9-3F55F5930A9C}"/>
              </a:ext>
            </a:extLst>
          </p:cNvPr>
          <p:cNvSpPr/>
          <p:nvPr/>
        </p:nvSpPr>
        <p:spPr>
          <a:xfrm>
            <a:off x="9674604" y="370544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34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73360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17B107-2AC0-407D-986E-08471824E805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Documentos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7226A7B-6FFA-4F60-9A5C-91735B19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9" y="974345"/>
            <a:ext cx="6975720" cy="5159059"/>
          </a:xfrm>
          <a:prstGeom prst="rect">
            <a:avLst/>
          </a:prstGeom>
        </p:spPr>
      </p:pic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B15C537F-339A-4EA9-835C-D1926020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7423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6FC409-E11F-4077-A001-D094C259CF5F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C9E4A51-4B03-42E6-9660-24FCD8E6BF0F}"/>
              </a:ext>
            </a:extLst>
          </p:cNvPr>
          <p:cNvCxnSpPr/>
          <p:nvPr/>
        </p:nvCxnSpPr>
        <p:spPr>
          <a:xfrm>
            <a:off x="10025833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3395-3E5C-4DB1-89E9-13221517AA3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0E9A83-2168-4145-B5F8-EC3B227F7488}"/>
              </a:ext>
            </a:extLst>
          </p:cNvPr>
          <p:cNvSpPr txBox="1"/>
          <p:nvPr/>
        </p:nvSpPr>
        <p:spPr>
          <a:xfrm>
            <a:off x="7197179" y="838711"/>
            <a:ext cx="275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“Subir archivo” bajo el titulo de Documento de radicación</a:t>
            </a:r>
            <a:endParaRPr lang="es-CO"/>
          </a:p>
        </p:txBody>
      </p:sp>
      <p:cxnSp>
        <p:nvCxnSpPr>
          <p:cNvPr id="11" name="Conector recto de flecha 13">
            <a:extLst>
              <a:ext uri="{FF2B5EF4-FFF2-40B4-BE49-F238E27FC236}">
                <a16:creationId xmlns:a16="http://schemas.microsoft.com/office/drawing/2014/main" id="{BF7641DA-FA82-46A1-8339-8D6E7F4F30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7024" y="1343814"/>
            <a:ext cx="638142" cy="1270619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DFFDB95-D614-495C-AB48-67589F4EACFC}"/>
              </a:ext>
            </a:extLst>
          </p:cNvPr>
          <p:cNvSpPr txBox="1"/>
          <p:nvPr/>
        </p:nvSpPr>
        <p:spPr>
          <a:xfrm>
            <a:off x="10213012" y="1737232"/>
            <a:ext cx="2128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Apertura de documentos </a:t>
            </a:r>
          </a:p>
          <a:p>
            <a:r>
              <a:rPr lang="es-ES"/>
              <a:t>dispuestos en el equipo</a:t>
            </a:r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9B85A0-68EF-4656-8E96-DA8A0359BF57}"/>
              </a:ext>
            </a:extLst>
          </p:cNvPr>
          <p:cNvSpPr txBox="1"/>
          <p:nvPr/>
        </p:nvSpPr>
        <p:spPr>
          <a:xfrm>
            <a:off x="7346499" y="2260452"/>
            <a:ext cx="275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“Subir archivo” bajo el titulo de Formato seguro de vida</a:t>
            </a:r>
            <a:endParaRPr lang="es-CO"/>
          </a:p>
        </p:txBody>
      </p:sp>
      <p:cxnSp>
        <p:nvCxnSpPr>
          <p:cNvPr id="15" name="Conector recto de flecha 13">
            <a:extLst>
              <a:ext uri="{FF2B5EF4-FFF2-40B4-BE49-F238E27FC236}">
                <a16:creationId xmlns:a16="http://schemas.microsoft.com/office/drawing/2014/main" id="{B7DEA232-D2DA-4484-B5F6-0ADE5DAF755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22854" y="2908506"/>
            <a:ext cx="638142" cy="1270619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D07417-9B05-45C2-81AC-B4474335FFE2}"/>
              </a:ext>
            </a:extLst>
          </p:cNvPr>
          <p:cNvSpPr txBox="1"/>
          <p:nvPr/>
        </p:nvSpPr>
        <p:spPr>
          <a:xfrm>
            <a:off x="10099873" y="3590636"/>
            <a:ext cx="2128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/>
              <a:t>Apertura de documentos </a:t>
            </a:r>
          </a:p>
          <a:p>
            <a:r>
              <a:rPr lang="es-ES" sz="1600"/>
              <a:t>dispuestos en el equipo</a:t>
            </a:r>
            <a:endParaRPr lang="es-CO" sz="16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38BAEDE-7357-4FE2-A1F7-CF8AAAE7C6EE}"/>
              </a:ext>
            </a:extLst>
          </p:cNvPr>
          <p:cNvSpPr txBox="1"/>
          <p:nvPr/>
        </p:nvSpPr>
        <p:spPr>
          <a:xfrm>
            <a:off x="7265188" y="3882368"/>
            <a:ext cx="283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respuesta correcta a la pregunta “¿Participa otra persona en el crédito’”</a:t>
            </a:r>
            <a:endParaRPr lang="es-CO"/>
          </a:p>
        </p:txBody>
      </p:sp>
      <p:cxnSp>
        <p:nvCxnSpPr>
          <p:cNvPr id="20" name="Conector recto de flecha 13">
            <a:extLst>
              <a:ext uri="{FF2B5EF4-FFF2-40B4-BE49-F238E27FC236}">
                <a16:creationId xmlns:a16="http://schemas.microsoft.com/office/drawing/2014/main" id="{D0BCCE58-56FD-4BE7-BDC1-A3766D6A03C8}"/>
              </a:ext>
            </a:extLst>
          </p:cNvPr>
          <p:cNvCxnSpPr/>
          <p:nvPr/>
        </p:nvCxnSpPr>
        <p:spPr>
          <a:xfrm rot="16200000" flipH="1">
            <a:off x="7645244" y="5468157"/>
            <a:ext cx="205250" cy="3492"/>
          </a:xfrm>
          <a:prstGeom prst="bentConnector3">
            <a:avLst>
              <a:gd name="adj1" fmla="val -698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13">
            <a:extLst>
              <a:ext uri="{FF2B5EF4-FFF2-40B4-BE49-F238E27FC236}">
                <a16:creationId xmlns:a16="http://schemas.microsoft.com/office/drawing/2014/main" id="{D22A78B7-E2B2-4FBA-9A5F-6BE1DD222534}"/>
              </a:ext>
            </a:extLst>
          </p:cNvPr>
          <p:cNvCxnSpPr/>
          <p:nvPr/>
        </p:nvCxnSpPr>
        <p:spPr>
          <a:xfrm rot="16200000" flipH="1">
            <a:off x="9289795" y="5393042"/>
            <a:ext cx="205250" cy="3492"/>
          </a:xfrm>
          <a:prstGeom prst="bentConnector3">
            <a:avLst>
              <a:gd name="adj1" fmla="val -698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3497C7C-913A-4D6B-8210-6F86633032AB}"/>
              </a:ext>
            </a:extLst>
          </p:cNvPr>
          <p:cNvSpPr txBox="1"/>
          <p:nvPr/>
        </p:nvSpPr>
        <p:spPr>
          <a:xfrm>
            <a:off x="8899919" y="5197948"/>
            <a:ext cx="4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/>
              <a:t>No</a:t>
            </a:r>
            <a:endParaRPr lang="es-CO" sz="1400" b="1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E677049-7663-4F44-803F-C88735310D75}"/>
              </a:ext>
            </a:extLst>
          </p:cNvPr>
          <p:cNvSpPr txBox="1"/>
          <p:nvPr/>
        </p:nvSpPr>
        <p:spPr>
          <a:xfrm>
            <a:off x="7411119" y="5282453"/>
            <a:ext cx="4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/>
              <a:t>Si</a:t>
            </a:r>
            <a:endParaRPr lang="es-CO" sz="1400" b="1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42F745-98CC-4922-A5A8-CE7A88D5C72F}"/>
              </a:ext>
            </a:extLst>
          </p:cNvPr>
          <p:cNvGrpSpPr/>
          <p:nvPr/>
        </p:nvGrpSpPr>
        <p:grpSpPr>
          <a:xfrm>
            <a:off x="7160994" y="5568692"/>
            <a:ext cx="1361831" cy="284825"/>
            <a:chOff x="10417396" y="4329011"/>
            <a:chExt cx="1034877" cy="284825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9319FDEA-F424-439D-8816-D25E803A2BC0}"/>
                </a:ext>
              </a:extLst>
            </p:cNvPr>
            <p:cNvGrpSpPr/>
            <p:nvPr/>
          </p:nvGrpSpPr>
          <p:grpSpPr>
            <a:xfrm>
              <a:off x="11175187" y="4329011"/>
              <a:ext cx="277086" cy="277086"/>
              <a:chOff x="11636831" y="2356172"/>
              <a:chExt cx="277086" cy="277086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C81379F1-E75A-491A-88A6-C96CF241ECAD}"/>
                  </a:ext>
                </a:extLst>
              </p:cNvPr>
              <p:cNvSpPr/>
              <p:nvPr/>
            </p:nvSpPr>
            <p:spPr>
              <a:xfrm>
                <a:off x="11636831" y="2356172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9E0F6FB0-B8C0-4507-ACA6-0AC42FF97CC9}"/>
                  </a:ext>
                </a:extLst>
              </p:cNvPr>
              <p:cNvCxnSpPr>
                <a:cxnSpLocks/>
                <a:stCxn id="29" idx="2"/>
                <a:endCxn id="29" idx="6"/>
              </p:cNvCxnSpPr>
              <p:nvPr/>
            </p:nvCxnSpPr>
            <p:spPr>
              <a:xfrm>
                <a:off x="11636831" y="2494715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0951608-AEE1-4C00-A280-D9CCC8FE5744}"/>
                </a:ext>
              </a:extLst>
            </p:cNvPr>
            <p:cNvSpPr txBox="1"/>
            <p:nvPr/>
          </p:nvSpPr>
          <p:spPr>
            <a:xfrm>
              <a:off x="10417396" y="4352226"/>
              <a:ext cx="896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</a:t>
              </a:r>
              <a:endParaRPr lang="es-CO" sz="1100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3D02BA-6D72-4364-AD26-D6756A4A5810}"/>
              </a:ext>
            </a:extLst>
          </p:cNvPr>
          <p:cNvGrpSpPr/>
          <p:nvPr/>
        </p:nvGrpSpPr>
        <p:grpSpPr>
          <a:xfrm>
            <a:off x="8636496" y="5543439"/>
            <a:ext cx="1415990" cy="278247"/>
            <a:chOff x="9748095" y="4501948"/>
            <a:chExt cx="1076034" cy="278247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A158F75-4FA2-4EA6-9FE5-306C30948F86}"/>
                </a:ext>
              </a:extLst>
            </p:cNvPr>
            <p:cNvGrpSpPr/>
            <p:nvPr/>
          </p:nvGrpSpPr>
          <p:grpSpPr>
            <a:xfrm>
              <a:off x="10459513" y="4501948"/>
              <a:ext cx="277086" cy="277086"/>
              <a:chOff x="10921157" y="2529109"/>
              <a:chExt cx="277086" cy="277086"/>
            </a:xfrm>
          </p:grpSpPr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93523DBF-FDE1-487D-9682-A7BEAEBC0A10}"/>
                  </a:ext>
                </a:extLst>
              </p:cNvPr>
              <p:cNvSpPr/>
              <p:nvPr/>
            </p:nvSpPr>
            <p:spPr>
              <a:xfrm>
                <a:off x="10921157" y="2529109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0379F168-0E81-452F-BAE8-75C1F17808F3}"/>
                  </a:ext>
                </a:extLst>
              </p:cNvPr>
              <p:cNvCxnSpPr>
                <a:stCxn id="34" idx="2"/>
                <a:endCxn id="34" idx="6"/>
              </p:cNvCxnSpPr>
              <p:nvPr/>
            </p:nvCxnSpPr>
            <p:spPr>
              <a:xfrm>
                <a:off x="10921157" y="2667652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0828CB-FE64-402D-AF1B-49CC5CF0787B}"/>
                </a:ext>
              </a:extLst>
            </p:cNvPr>
            <p:cNvSpPr txBox="1"/>
            <p:nvPr/>
          </p:nvSpPr>
          <p:spPr>
            <a:xfrm>
              <a:off x="9748095" y="4518585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Escenario</a:t>
              </a:r>
              <a:endParaRPr lang="es-CO" sz="1100"/>
            </a:p>
          </p:txBody>
        </p:sp>
      </p:grpSp>
      <p:sp>
        <p:nvSpPr>
          <p:cNvPr id="41" name="Elipse 40">
            <a:extLst>
              <a:ext uri="{FF2B5EF4-FFF2-40B4-BE49-F238E27FC236}">
                <a16:creationId xmlns:a16="http://schemas.microsoft.com/office/drawing/2014/main" id="{25999CEF-1B04-4E90-BDC7-ADCEAD31DCB9}"/>
              </a:ext>
            </a:extLst>
          </p:cNvPr>
          <p:cNvSpPr/>
          <p:nvPr/>
        </p:nvSpPr>
        <p:spPr>
          <a:xfrm>
            <a:off x="414432" y="352268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35</a:t>
            </a:r>
            <a:endParaRPr lang="es-CO" sz="900" b="1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A68D4426-F0E9-4A22-8606-AD019BA7DA53}"/>
              </a:ext>
            </a:extLst>
          </p:cNvPr>
          <p:cNvSpPr/>
          <p:nvPr/>
        </p:nvSpPr>
        <p:spPr>
          <a:xfrm>
            <a:off x="9490123" y="1751242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35</a:t>
            </a:r>
            <a:endParaRPr lang="es-CO" sz="900" b="1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164701CA-C288-4D27-A660-8EDCCC8C22CE}"/>
              </a:ext>
            </a:extLst>
          </p:cNvPr>
          <p:cNvSpPr/>
          <p:nvPr/>
        </p:nvSpPr>
        <p:spPr>
          <a:xfrm>
            <a:off x="9451048" y="4817068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37</a:t>
            </a:r>
            <a:endParaRPr lang="es-CO" sz="900" b="1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2100648-0174-49A0-A22A-C5BAC79907BD}"/>
              </a:ext>
            </a:extLst>
          </p:cNvPr>
          <p:cNvSpPr/>
          <p:nvPr/>
        </p:nvSpPr>
        <p:spPr>
          <a:xfrm>
            <a:off x="9445945" y="318146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36</a:t>
            </a:r>
            <a:endParaRPr lang="es-CO" sz="900" b="1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AEE0B58C-4A1A-4F82-8E58-61BF0BF4DBF9}"/>
              </a:ext>
            </a:extLst>
          </p:cNvPr>
          <p:cNvSpPr/>
          <p:nvPr/>
        </p:nvSpPr>
        <p:spPr>
          <a:xfrm>
            <a:off x="3364463" y="351686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36</a:t>
            </a:r>
            <a:endParaRPr lang="es-CO" sz="900" b="1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640331B3-CD60-45FA-A9F3-42634CD48D50}"/>
              </a:ext>
            </a:extLst>
          </p:cNvPr>
          <p:cNvSpPr/>
          <p:nvPr/>
        </p:nvSpPr>
        <p:spPr>
          <a:xfrm>
            <a:off x="153929" y="5248966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37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92037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C06687F9-EA3C-4EBB-9826-E71B5F41B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0" r="8403" b="316"/>
          <a:stretch/>
        </p:blipFill>
        <p:spPr>
          <a:xfrm>
            <a:off x="484608" y="1120625"/>
            <a:ext cx="7352163" cy="4521544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BF6315-686A-4C5F-8518-5D5A6B799F20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Documentos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46BB8A64-90C0-40C2-B342-81250A808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7423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23C9C7-8434-4F60-8772-217DC8E93D29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757CEEA-F0D3-40F5-9116-DD92F5334A35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DF8046E-DD65-46AF-BEE3-363A96CB9AB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FDF0F1-354B-4995-8E7C-8A05B70C9252}"/>
              </a:ext>
            </a:extLst>
          </p:cNvPr>
          <p:cNvSpPr txBox="1"/>
          <p:nvPr/>
        </p:nvSpPr>
        <p:spPr>
          <a:xfrm>
            <a:off x="7799894" y="1043597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</a:p>
          <a:p>
            <a:r>
              <a:rPr lang="es-ES"/>
              <a:t>“Siguiente”</a:t>
            </a:r>
            <a:endParaRPr lang="es-CO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F907402-6D0B-4598-940C-253DB9DB5D11}"/>
              </a:ext>
            </a:extLst>
          </p:cNvPr>
          <p:cNvSpPr/>
          <p:nvPr/>
        </p:nvSpPr>
        <p:spPr>
          <a:xfrm>
            <a:off x="9246211" y="137375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38</a:t>
            </a:r>
            <a:endParaRPr lang="es-CO" sz="900" b="1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E360A21-C137-4673-8CCC-07080505E8E3}"/>
              </a:ext>
            </a:extLst>
          </p:cNvPr>
          <p:cNvSpPr/>
          <p:nvPr/>
        </p:nvSpPr>
        <p:spPr>
          <a:xfrm>
            <a:off x="7027094" y="4900399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38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05306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EA41647-E18C-4F5B-BEA1-B9C87445B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r="7792" b="320"/>
          <a:stretch/>
        </p:blipFill>
        <p:spPr>
          <a:xfrm>
            <a:off x="485364" y="1122981"/>
            <a:ext cx="7399484" cy="446999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9DA2B3-B24A-4300-B15F-3242B367C466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Documentos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D12DBEE-AB8D-43AB-8D68-9C10C4E47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86712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B762252-2284-4240-B2A4-637764D2EFFE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256CCAA-DF3C-4687-B819-72E09327E21B}"/>
              </a:ext>
            </a:extLst>
          </p:cNvPr>
          <p:cNvCxnSpPr/>
          <p:nvPr/>
        </p:nvCxnSpPr>
        <p:spPr>
          <a:xfrm>
            <a:off x="9765856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D9871B7-F291-4125-96C1-3AA474639674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98CB14-5DB5-4BC8-8553-B31AD586D197}"/>
              </a:ext>
            </a:extLst>
          </p:cNvPr>
          <p:cNvSpPr txBox="1"/>
          <p:nvPr/>
        </p:nvSpPr>
        <p:spPr>
          <a:xfrm>
            <a:off x="7717312" y="844418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</a:p>
          <a:p>
            <a:r>
              <a:rPr lang="es-ES"/>
              <a:t>“Siguiente”</a:t>
            </a:r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0F41B61-FF11-4069-AC16-53512C7A52D3}"/>
              </a:ext>
            </a:extLst>
          </p:cNvPr>
          <p:cNvSpPr txBox="1"/>
          <p:nvPr/>
        </p:nvSpPr>
        <p:spPr>
          <a:xfrm>
            <a:off x="9844529" y="1414510"/>
            <a:ext cx="234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</a:t>
            </a:r>
          </a:p>
          <a:p>
            <a:r>
              <a:rPr lang="es-ES"/>
              <a:t>de Formulario de inscripción de participante</a:t>
            </a:r>
            <a:endParaRPr lang="es-CO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58FE7E10-8267-4B24-A910-563C5872C482}"/>
              </a:ext>
            </a:extLst>
          </p:cNvPr>
          <p:cNvGrpSpPr/>
          <p:nvPr/>
        </p:nvGrpSpPr>
        <p:grpSpPr>
          <a:xfrm>
            <a:off x="10179446" y="2678952"/>
            <a:ext cx="1490700" cy="443528"/>
            <a:chOff x="10417396" y="4339585"/>
            <a:chExt cx="1132807" cy="443528"/>
          </a:xfrm>
        </p:grpSpPr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172591A0-D28C-435E-BE0F-B15037DC2610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FFEACAE6-09A6-46F8-83BC-E77DE45A7ED7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16" name="Conector recto de flecha 15">
                <a:extLst>
                  <a:ext uri="{FF2B5EF4-FFF2-40B4-BE49-F238E27FC236}">
                    <a16:creationId xmlns:a16="http://schemas.microsoft.com/office/drawing/2014/main" id="{C3A08D56-C507-4801-BFF8-3AD4BD504768}"/>
                  </a:ext>
                </a:extLst>
              </p:cNvPr>
              <p:cNvCxnSpPr>
                <a:stCxn id="15" idx="2"/>
                <a:endCxn id="15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3ADB31E-5FCB-4D91-8966-64BBDA5D569C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Formulario de participante</a:t>
              </a:r>
              <a:endParaRPr lang="es-CO" sz="1100"/>
            </a:p>
          </p:txBody>
        </p:sp>
      </p:grpSp>
      <p:cxnSp>
        <p:nvCxnSpPr>
          <p:cNvPr id="17" name="Conector recto de flecha 13">
            <a:extLst>
              <a:ext uri="{FF2B5EF4-FFF2-40B4-BE49-F238E27FC236}">
                <a16:creationId xmlns:a16="http://schemas.microsoft.com/office/drawing/2014/main" id="{8CD347A7-68C4-4E15-BB2A-005C40725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07330" y="1125623"/>
            <a:ext cx="638142" cy="1270619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3B7581F7-99A0-4839-82C3-54AC9AFABB6F}"/>
              </a:ext>
            </a:extLst>
          </p:cNvPr>
          <p:cNvSpPr/>
          <p:nvPr/>
        </p:nvSpPr>
        <p:spPr>
          <a:xfrm>
            <a:off x="9181348" y="124627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39</a:t>
            </a:r>
            <a:endParaRPr lang="es-CO" sz="900" b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E5A6B37-6688-46C0-AE1A-609F8631DAB3}"/>
              </a:ext>
            </a:extLst>
          </p:cNvPr>
          <p:cNvSpPr/>
          <p:nvPr/>
        </p:nvSpPr>
        <p:spPr>
          <a:xfrm>
            <a:off x="7073908" y="485429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39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3290728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DA9A2F-1158-4FCA-81B9-FDDF916A0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277"/>
          <a:stretch/>
        </p:blipFill>
        <p:spPr>
          <a:xfrm>
            <a:off x="125755" y="2007023"/>
            <a:ext cx="7107267" cy="28166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0E196AD-AC3B-43AF-8FFB-069CFBC07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4"/>
          <a:stretch/>
        </p:blipFill>
        <p:spPr>
          <a:xfrm>
            <a:off x="125754" y="1452643"/>
            <a:ext cx="7107267" cy="5722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AF5FC4-9B6E-4C14-9531-5072F849788C}"/>
              </a:ext>
            </a:extLst>
          </p:cNvPr>
          <p:cNvSpPr txBox="1"/>
          <p:nvPr/>
        </p:nvSpPr>
        <p:spPr>
          <a:xfrm>
            <a:off x="156953" y="446859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Formulario de inscripción de participante 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7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6A4BB7D9-0F5E-4AD5-86D0-2AB970196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32" y="927360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F58FF4-9F61-4AE9-8F4C-E211451984D9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0F8EC88-890A-4DEE-92A0-5D6ACEBFA7E3}"/>
              </a:ext>
            </a:extLst>
          </p:cNvPr>
          <p:cNvCxnSpPr/>
          <p:nvPr/>
        </p:nvCxnSpPr>
        <p:spPr>
          <a:xfrm>
            <a:off x="9844528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FB1B71-D1D4-4931-B2BF-2EB1B034B85E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D9BADC2-3D49-4506-B8B1-64CDDFE7EEF4}"/>
              </a:ext>
            </a:extLst>
          </p:cNvPr>
          <p:cNvSpPr txBox="1"/>
          <p:nvPr/>
        </p:nvSpPr>
        <p:spPr>
          <a:xfrm>
            <a:off x="7532145" y="780664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“ Tipo de participante” </a:t>
            </a:r>
            <a:endParaRPr lang="es-CO"/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872467AE-14FF-4EEF-848E-BBC2B5644332}"/>
              </a:ext>
            </a:extLst>
          </p:cNvPr>
          <p:cNvCxnSpPr>
            <a:cxnSpLocks/>
          </p:cNvCxnSpPr>
          <p:nvPr/>
        </p:nvCxnSpPr>
        <p:spPr>
          <a:xfrm>
            <a:off x="1751770" y="4243760"/>
            <a:ext cx="160920" cy="148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D07DDB49-4AEB-4126-9B37-2A28855CF09C}"/>
              </a:ext>
            </a:extLst>
          </p:cNvPr>
          <p:cNvCxnSpPr>
            <a:cxnSpLocks/>
          </p:cNvCxnSpPr>
          <p:nvPr/>
        </p:nvCxnSpPr>
        <p:spPr>
          <a:xfrm flipH="1">
            <a:off x="1126713" y="4243760"/>
            <a:ext cx="153783" cy="148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Bocadillo: rectángulo 3">
            <a:extLst>
              <a:ext uri="{FF2B5EF4-FFF2-40B4-BE49-F238E27FC236}">
                <a16:creationId xmlns:a16="http://schemas.microsoft.com/office/drawing/2014/main" id="{9A2DDBB1-E98B-4394-9468-2E9F5663C7DD}"/>
              </a:ext>
            </a:extLst>
          </p:cNvPr>
          <p:cNvSpPr/>
          <p:nvPr/>
        </p:nvSpPr>
        <p:spPr>
          <a:xfrm>
            <a:off x="3597973" y="4036425"/>
            <a:ext cx="2123319" cy="502019"/>
          </a:xfrm>
          <a:prstGeom prst="wedgeRectCallout">
            <a:avLst>
              <a:gd name="adj1" fmla="val -63035"/>
              <a:gd name="adj2" fmla="val -5437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Se pueden anexar un máximo de 5 participantes</a:t>
            </a:r>
            <a:endParaRPr lang="es-CO" sz="1400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0F64846-0645-454A-9A01-F2DEAC1A4748}"/>
              </a:ext>
            </a:extLst>
          </p:cNvPr>
          <p:cNvSpPr/>
          <p:nvPr/>
        </p:nvSpPr>
        <p:spPr>
          <a:xfrm>
            <a:off x="9209537" y="114711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40</a:t>
            </a:r>
            <a:endParaRPr lang="es-CO" sz="900" b="1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CB341F7B-EBE5-4297-8CF4-3168DE87859A}"/>
              </a:ext>
            </a:extLst>
          </p:cNvPr>
          <p:cNvSpPr/>
          <p:nvPr/>
        </p:nvSpPr>
        <p:spPr>
          <a:xfrm>
            <a:off x="1297361" y="392192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40</a:t>
            </a:r>
            <a:endParaRPr lang="es-CO" sz="9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DE927FC-792F-4E77-8CFF-59865708ED67}"/>
              </a:ext>
            </a:extLst>
          </p:cNvPr>
          <p:cNvSpPr txBox="1"/>
          <p:nvPr/>
        </p:nvSpPr>
        <p:spPr>
          <a:xfrm>
            <a:off x="9844529" y="1414510"/>
            <a:ext cx="2347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los formularios que deben ser diligenciados</a:t>
            </a:r>
            <a:endParaRPr lang="es-CO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6234E67A-B91B-4050-87F0-67707769F3BA}"/>
              </a:ext>
            </a:extLst>
          </p:cNvPr>
          <p:cNvGrpSpPr/>
          <p:nvPr/>
        </p:nvGrpSpPr>
        <p:grpSpPr>
          <a:xfrm>
            <a:off x="10333669" y="2337840"/>
            <a:ext cx="1490700" cy="277086"/>
            <a:chOff x="10417396" y="4339585"/>
            <a:chExt cx="1132807" cy="277086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2D155BF3-2FF6-4A3D-89CD-22A5656BB59F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CB14ABD0-0C6F-4659-AE9D-54ED38EF1491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24" name="Conector recto de flecha 23">
                <a:extLst>
                  <a:ext uri="{FF2B5EF4-FFF2-40B4-BE49-F238E27FC236}">
                    <a16:creationId xmlns:a16="http://schemas.microsoft.com/office/drawing/2014/main" id="{60EC3215-091C-4B32-9F6D-F5D98F9BB50E}"/>
                  </a:ext>
                </a:extLst>
              </p:cNvPr>
              <p:cNvCxnSpPr>
                <a:stCxn id="23" idx="2"/>
                <a:endCxn id="23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46F6465C-5720-4830-9ACC-06E70E113A02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formularios</a:t>
              </a:r>
              <a:endParaRPr lang="es-CO" sz="1100"/>
            </a:p>
          </p:txBody>
        </p:sp>
      </p:grpSp>
    </p:spTree>
    <p:extLst>
      <p:ext uri="{BB962C8B-B14F-4D97-AF65-F5344CB8AC3E}">
        <p14:creationId xmlns:p14="http://schemas.microsoft.com/office/powerpoint/2010/main" val="294276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500AF7C-39D4-4EEF-B0F3-683F4914C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" y="2081223"/>
            <a:ext cx="7774280" cy="2422653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personal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38134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DFD10A-04B8-46F9-8205-E6ABD3C1363D}"/>
              </a:ext>
            </a:extLst>
          </p:cNvPr>
          <p:cNvSpPr txBox="1"/>
          <p:nvPr/>
        </p:nvSpPr>
        <p:spPr>
          <a:xfrm>
            <a:off x="7492074" y="723383"/>
            <a:ext cx="17521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sobre Validación del participante</a:t>
            </a:r>
            <a:endParaRPr lang="es-CO"/>
          </a:p>
        </p:txBody>
      </p:sp>
      <p:pic>
        <p:nvPicPr>
          <p:cNvPr id="69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4" y="486110"/>
            <a:ext cx="402509" cy="402509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5ABF4506-02BC-4027-B318-CD3631AD6B43}"/>
              </a:ext>
            </a:extLst>
          </p:cNvPr>
          <p:cNvSpPr/>
          <p:nvPr/>
        </p:nvSpPr>
        <p:spPr>
          <a:xfrm>
            <a:off x="9320100" y="935399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40</a:t>
            </a:r>
            <a:endParaRPr lang="es-CO" sz="900" b="1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BBE4980-115B-445C-9D22-16D3872D5ADE}"/>
              </a:ext>
            </a:extLst>
          </p:cNvPr>
          <p:cNvSpPr/>
          <p:nvPr/>
        </p:nvSpPr>
        <p:spPr>
          <a:xfrm>
            <a:off x="6793053" y="3590636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40</a:t>
            </a:r>
            <a:endParaRPr lang="es-CO" sz="900" b="1"/>
          </a:p>
        </p:txBody>
      </p:sp>
      <p:cxnSp>
        <p:nvCxnSpPr>
          <p:cNvPr id="60" name="Conector recto de flecha 13">
            <a:extLst>
              <a:ext uri="{FF2B5EF4-FFF2-40B4-BE49-F238E27FC236}">
                <a16:creationId xmlns:a16="http://schemas.microsoft.com/office/drawing/2014/main" id="{F323BA0F-2A8F-4BFB-BA1F-7C85B77AFA21}"/>
              </a:ext>
            </a:extLst>
          </p:cNvPr>
          <p:cNvCxnSpPr>
            <a:cxnSpLocks/>
          </p:cNvCxnSpPr>
          <p:nvPr/>
        </p:nvCxnSpPr>
        <p:spPr>
          <a:xfrm>
            <a:off x="7905472" y="1990955"/>
            <a:ext cx="1366254" cy="226657"/>
          </a:xfrm>
          <a:prstGeom prst="bentConnector3">
            <a:avLst>
              <a:gd name="adj1" fmla="val 175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B8BB0A7-9999-458D-A04D-DB3CC5E35CD7}"/>
              </a:ext>
            </a:extLst>
          </p:cNvPr>
          <p:cNvSpPr txBox="1"/>
          <p:nvPr/>
        </p:nvSpPr>
        <p:spPr>
          <a:xfrm>
            <a:off x="9854443" y="2326958"/>
            <a:ext cx="2387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identificación</a:t>
            </a:r>
          </a:p>
          <a:p>
            <a:endParaRPr lang="es-ES"/>
          </a:p>
          <a:p>
            <a:r>
              <a:rPr lang="es-ES" u="sng"/>
              <a:t>Incorrecto</a:t>
            </a:r>
            <a:r>
              <a:rPr lang="es-ES"/>
              <a:t>: Informar al usuario</a:t>
            </a:r>
          </a:p>
          <a:p>
            <a:r>
              <a:rPr lang="es-ES" u="sng"/>
              <a:t>Correcto: </a:t>
            </a:r>
            <a:r>
              <a:rPr lang="es-ES"/>
              <a:t>Continuar con las experiencia</a:t>
            </a:r>
            <a:endParaRPr lang="es-CO" u="sng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B3A7B62-151C-4441-8AE3-C374E2BBF761}"/>
              </a:ext>
            </a:extLst>
          </p:cNvPr>
          <p:cNvGrpSpPr/>
          <p:nvPr/>
        </p:nvGrpSpPr>
        <p:grpSpPr>
          <a:xfrm>
            <a:off x="10754573" y="4062701"/>
            <a:ext cx="1220918" cy="286020"/>
            <a:chOff x="10487893" y="4343292"/>
            <a:chExt cx="1220918" cy="286020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A44CE70B-A6AF-4EED-B422-112F8F72DBF5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5" name="Elipse 24">
                <a:extLst>
                  <a:ext uri="{FF2B5EF4-FFF2-40B4-BE49-F238E27FC236}">
                    <a16:creationId xmlns:a16="http://schemas.microsoft.com/office/drawing/2014/main" id="{493102DA-FDDF-457B-9B06-FF5969DBC072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26" name="Conector recto de flecha 25">
                <a:extLst>
                  <a:ext uri="{FF2B5EF4-FFF2-40B4-BE49-F238E27FC236}">
                    <a16:creationId xmlns:a16="http://schemas.microsoft.com/office/drawing/2014/main" id="{2934C3CE-B3CF-466C-B41C-A28ED7469CB5}"/>
                  </a:ext>
                </a:extLst>
              </p:cNvPr>
              <p:cNvCxnSpPr>
                <a:stCxn id="25" idx="2"/>
                <a:endCxn id="25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3821DBF-0C21-4722-8E32-ED06F024D086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</a:t>
              </a:r>
              <a:endParaRPr lang="es-CO" sz="110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8AF7BFB-9963-455F-8C8E-32E98E4F6635}"/>
              </a:ext>
            </a:extLst>
          </p:cNvPr>
          <p:cNvGrpSpPr/>
          <p:nvPr/>
        </p:nvGrpSpPr>
        <p:grpSpPr>
          <a:xfrm>
            <a:off x="10754573" y="3199610"/>
            <a:ext cx="1220918" cy="286020"/>
            <a:chOff x="10487893" y="4343292"/>
            <a:chExt cx="1220918" cy="286020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F44B1CB9-5959-4C44-8DD5-8A10E4E74612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0F1EFF67-F484-4204-AA78-D78FE0EE23AD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97BB4DAD-E73B-4636-894D-305F3CF58FC0}"/>
                  </a:ext>
                </a:extLst>
              </p:cNvPr>
              <p:cNvCxnSpPr>
                <a:stCxn id="30" idx="2"/>
                <a:endCxn id="30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56D5316-5D4B-40DE-9C6D-1FD66AB6C8AF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escenario        </a:t>
              </a:r>
              <a:endParaRPr lang="es-CO" sz="1100"/>
            </a:p>
          </p:txBody>
        </p:sp>
      </p:grpSp>
    </p:spTree>
    <p:extLst>
      <p:ext uri="{BB962C8B-B14F-4D97-AF65-F5344CB8AC3E}">
        <p14:creationId xmlns:p14="http://schemas.microsoft.com/office/powerpoint/2010/main" val="353860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personal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38134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pic>
        <p:nvPicPr>
          <p:cNvPr id="69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84" y="486110"/>
            <a:ext cx="402509" cy="40250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4EC218B-F87C-4C5E-8598-B4059BBAB4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97"/>
          <a:stretch/>
        </p:blipFill>
        <p:spPr>
          <a:xfrm>
            <a:off x="1628559" y="1540546"/>
            <a:ext cx="5452256" cy="3116515"/>
          </a:xfrm>
          <a:prstGeom prst="rect">
            <a:avLst/>
          </a:prstGeom>
        </p:spPr>
      </p:pic>
      <p:cxnSp>
        <p:nvCxnSpPr>
          <p:cNvPr id="33" name="Conector recto de flecha 13">
            <a:extLst>
              <a:ext uri="{FF2B5EF4-FFF2-40B4-BE49-F238E27FC236}">
                <a16:creationId xmlns:a16="http://schemas.microsoft.com/office/drawing/2014/main" id="{9F35DB7E-D439-44B8-BFB9-AF0575498C2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97977" y="2749196"/>
            <a:ext cx="2600546" cy="1682878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9C9D40D-4DC0-477F-B236-964DFC7D32F4}"/>
              </a:ext>
            </a:extLst>
          </p:cNvPr>
          <p:cNvSpPr txBox="1"/>
          <p:nvPr/>
        </p:nvSpPr>
        <p:spPr>
          <a:xfrm>
            <a:off x="9898914" y="3932474"/>
            <a:ext cx="238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Regresa a la pantalla de Información del Solicitante</a:t>
            </a:r>
          </a:p>
          <a:p>
            <a:endParaRPr lang="es-ES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475CF75-3389-4B6F-9BE3-DCC49E05660A}"/>
              </a:ext>
            </a:extLst>
          </p:cNvPr>
          <p:cNvGrpSpPr/>
          <p:nvPr/>
        </p:nvGrpSpPr>
        <p:grpSpPr>
          <a:xfrm>
            <a:off x="10799044" y="4805126"/>
            <a:ext cx="1220918" cy="286020"/>
            <a:chOff x="10487893" y="4343292"/>
            <a:chExt cx="1220918" cy="286020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9BF02CA3-3503-462F-B54A-094467AA3044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A371268-0CCA-4A92-BD5E-F4A05C64F9E7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9" name="Conector recto de flecha 38">
                <a:extLst>
                  <a:ext uri="{FF2B5EF4-FFF2-40B4-BE49-F238E27FC236}">
                    <a16:creationId xmlns:a16="http://schemas.microsoft.com/office/drawing/2014/main" id="{B7AD9B15-8C47-46D8-A9CE-A817618FA490}"/>
                  </a:ext>
                </a:extLst>
              </p:cNvPr>
              <p:cNvCxnSpPr>
                <a:stCxn id="38" idx="2"/>
                <a:endCxn id="38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E4B2ACE-F0DC-413C-8B10-204222F410C5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9FE3BF4-E7DB-48E4-B57B-550B1DC1544A}"/>
              </a:ext>
            </a:extLst>
          </p:cNvPr>
          <p:cNvSpPr txBox="1"/>
          <p:nvPr/>
        </p:nvSpPr>
        <p:spPr>
          <a:xfrm>
            <a:off x="7699183" y="1147294"/>
            <a:ext cx="212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opción aceptar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505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8F082B5-7100-41DC-90AA-BE2506C087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r="9019" b="-313"/>
          <a:stretch/>
        </p:blipFill>
        <p:spPr>
          <a:xfrm>
            <a:off x="409069" y="1197616"/>
            <a:ext cx="7354292" cy="461822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D0F7B4B-5781-4B60-B407-B1E2B9DF50F9}"/>
              </a:ext>
            </a:extLst>
          </p:cNvPr>
          <p:cNvSpPr txBox="1"/>
          <p:nvPr/>
        </p:nvSpPr>
        <p:spPr>
          <a:xfrm>
            <a:off x="153929" y="16576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personal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9D0952-24C3-4F12-83A0-3A9B180ABD22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E02DA5-E390-4553-B718-BA4AE3A20939}"/>
              </a:ext>
            </a:extLst>
          </p:cNvPr>
          <p:cNvCxnSpPr/>
          <p:nvPr/>
        </p:nvCxnSpPr>
        <p:spPr>
          <a:xfrm>
            <a:off x="9838134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1082844-6D30-44B3-8F42-74B99543D3B1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BDFD10A-04B8-46F9-8205-E6ABD3C1363D}"/>
              </a:ext>
            </a:extLst>
          </p:cNvPr>
          <p:cNvSpPr txBox="1"/>
          <p:nvPr/>
        </p:nvSpPr>
        <p:spPr>
          <a:xfrm>
            <a:off x="7707734" y="694629"/>
            <a:ext cx="2387301" cy="1229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Ingresar los datos solicitados en Información personal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participante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E3EBEFF-1C7D-4017-B0AC-3C3EEA21B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4" y="486110"/>
            <a:ext cx="402509" cy="402509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5ABF4506-02BC-4027-B318-CD3631AD6B43}"/>
              </a:ext>
            </a:extLst>
          </p:cNvPr>
          <p:cNvSpPr/>
          <p:nvPr/>
        </p:nvSpPr>
        <p:spPr>
          <a:xfrm>
            <a:off x="9391987" y="1568003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41</a:t>
            </a:r>
            <a:endParaRPr lang="es-CO" sz="900" b="1"/>
          </a:p>
        </p:txBody>
      </p:sp>
      <p:cxnSp>
        <p:nvCxnSpPr>
          <p:cNvPr id="60" name="Conector recto de flecha 13">
            <a:extLst>
              <a:ext uri="{FF2B5EF4-FFF2-40B4-BE49-F238E27FC236}">
                <a16:creationId xmlns:a16="http://schemas.microsoft.com/office/drawing/2014/main" id="{F323BA0F-2A8F-4BFB-BA1F-7C85B77AFA21}"/>
              </a:ext>
            </a:extLst>
          </p:cNvPr>
          <p:cNvCxnSpPr>
            <a:cxnSpLocks/>
          </p:cNvCxnSpPr>
          <p:nvPr/>
        </p:nvCxnSpPr>
        <p:spPr>
          <a:xfrm>
            <a:off x="7905472" y="1990955"/>
            <a:ext cx="1366254" cy="226657"/>
          </a:xfrm>
          <a:prstGeom prst="bentConnector3">
            <a:avLst>
              <a:gd name="adj1" fmla="val 175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:a16="http://schemas.microsoft.com/office/drawing/2014/main" id="{B949F375-FF61-4874-B0BB-93B1D54B5D77}"/>
              </a:ext>
            </a:extLst>
          </p:cNvPr>
          <p:cNvSpPr txBox="1"/>
          <p:nvPr/>
        </p:nvSpPr>
        <p:spPr>
          <a:xfrm>
            <a:off x="9838134" y="2104283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B4751AE-7519-4635-B00B-3003E721DF4A}"/>
              </a:ext>
            </a:extLst>
          </p:cNvPr>
          <p:cNvSpPr/>
          <p:nvPr/>
        </p:nvSpPr>
        <p:spPr>
          <a:xfrm>
            <a:off x="710336" y="3265632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41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178228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664AF8-C46E-4484-A34A-4B2E39AD4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t="900" r="7877"/>
          <a:stretch/>
        </p:blipFill>
        <p:spPr>
          <a:xfrm>
            <a:off x="428297" y="1482051"/>
            <a:ext cx="6999672" cy="4214711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B57E9581-8791-4F41-B8BA-C6B3D3EBE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48" y="866168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4B5B53-5FFC-4A84-8CD5-642993DF057D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F446EE7-5C61-47EA-9BA8-5D854EAEF0B6}"/>
              </a:ext>
            </a:extLst>
          </p:cNvPr>
          <p:cNvCxnSpPr/>
          <p:nvPr/>
        </p:nvCxnSpPr>
        <p:spPr>
          <a:xfrm>
            <a:off x="9746908" y="261589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ACB6056-7CCE-47EE-9F76-C91E2C025D8E}"/>
              </a:ext>
            </a:extLst>
          </p:cNvPr>
          <p:cNvSpPr txBox="1"/>
          <p:nvPr/>
        </p:nvSpPr>
        <p:spPr>
          <a:xfrm>
            <a:off x="10487893" y="314884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6514C8-7A70-4C27-86DC-3E14FD50DEC4}"/>
              </a:ext>
            </a:extLst>
          </p:cNvPr>
          <p:cNvSpPr txBox="1"/>
          <p:nvPr/>
        </p:nvSpPr>
        <p:spPr>
          <a:xfrm>
            <a:off x="7487214" y="778033"/>
            <a:ext cx="218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Ingresar los datos solicitados en residencia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AA4E015D-554F-4CBD-8C98-4AA1F17F5E0F}"/>
              </a:ext>
            </a:extLst>
          </p:cNvPr>
          <p:cNvSpPr txBox="1"/>
          <p:nvPr/>
        </p:nvSpPr>
        <p:spPr>
          <a:xfrm>
            <a:off x="111326" y="261589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personal del solicitante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2E30F34A-500F-45EC-AFD5-47C47E7F871E}"/>
              </a:ext>
            </a:extLst>
          </p:cNvPr>
          <p:cNvSpPr/>
          <p:nvPr/>
        </p:nvSpPr>
        <p:spPr>
          <a:xfrm>
            <a:off x="8901710" y="1309868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42</a:t>
            </a:r>
            <a:endParaRPr lang="es-CO" sz="900" b="1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F39E7EF4-3F8B-4F09-9622-2E6BD57F49E1}"/>
              </a:ext>
            </a:extLst>
          </p:cNvPr>
          <p:cNvSpPr/>
          <p:nvPr/>
        </p:nvSpPr>
        <p:spPr>
          <a:xfrm>
            <a:off x="720788" y="147824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42</a:t>
            </a:r>
            <a:endParaRPr lang="es-CO" sz="900" b="1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4343243-377D-4691-B5E6-CD691DD90381}"/>
              </a:ext>
            </a:extLst>
          </p:cNvPr>
          <p:cNvSpPr txBox="1"/>
          <p:nvPr/>
        </p:nvSpPr>
        <p:spPr>
          <a:xfrm>
            <a:off x="7369924" y="1976277"/>
            <a:ext cx="2602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Ingresar los datos solicitados en Información de contacto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1F43A6-6DE3-4508-9CCA-3E59F9A2D8C6}"/>
              </a:ext>
            </a:extLst>
          </p:cNvPr>
          <p:cNvSpPr txBox="1"/>
          <p:nvPr/>
        </p:nvSpPr>
        <p:spPr>
          <a:xfrm>
            <a:off x="7733633" y="3148881"/>
            <a:ext cx="260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Seleccionar el botón “Siguiente”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Conector recto de flecha 13">
            <a:extLst>
              <a:ext uri="{FF2B5EF4-FFF2-40B4-BE49-F238E27FC236}">
                <a16:creationId xmlns:a16="http://schemas.microsoft.com/office/drawing/2014/main" id="{FCCA3A7A-8487-40C5-AF1F-0BCDF2108282}"/>
              </a:ext>
            </a:extLst>
          </p:cNvPr>
          <p:cNvCxnSpPr/>
          <p:nvPr/>
        </p:nvCxnSpPr>
        <p:spPr>
          <a:xfrm rot="16200000" flipH="1">
            <a:off x="8923766" y="3776530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065305BA-0BCD-487B-AEED-FA27B14909BD}"/>
              </a:ext>
            </a:extLst>
          </p:cNvPr>
          <p:cNvGrpSpPr/>
          <p:nvPr/>
        </p:nvGrpSpPr>
        <p:grpSpPr>
          <a:xfrm>
            <a:off x="10263202" y="4638368"/>
            <a:ext cx="1803990" cy="430887"/>
            <a:chOff x="10085580" y="4343292"/>
            <a:chExt cx="1623231" cy="430887"/>
          </a:xfrm>
        </p:grpSpPr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9D5C3647-82C3-4A5A-87FC-06764FB58D4F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8097EB1C-CB0C-4419-B49D-786610EE8B8E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8" name="Conector recto de flecha 27">
                <a:extLst>
                  <a:ext uri="{FF2B5EF4-FFF2-40B4-BE49-F238E27FC236}">
                    <a16:creationId xmlns:a16="http://schemas.microsoft.com/office/drawing/2014/main" id="{12139999-3BF3-4461-A4D2-5359669D0201}"/>
                  </a:ext>
                </a:extLst>
              </p:cNvPr>
              <p:cNvCxnSpPr>
                <a:stCxn id="27" idx="2"/>
                <a:endCxn id="27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69CAD97-D7A0-4D53-A175-22F138DB07E4}"/>
                </a:ext>
              </a:extLst>
            </p:cNvPr>
            <p:cNvSpPr txBox="1"/>
            <p:nvPr/>
          </p:nvSpPr>
          <p:spPr>
            <a:xfrm>
              <a:off x="10085580" y="4343292"/>
              <a:ext cx="154842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sldjump"/>
                </a:rPr>
                <a:t>Ver Información económica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514FC09-3F18-4DCA-81DE-1D91E0665960}"/>
              </a:ext>
            </a:extLst>
          </p:cNvPr>
          <p:cNvSpPr txBox="1"/>
          <p:nvPr/>
        </p:nvSpPr>
        <p:spPr>
          <a:xfrm>
            <a:off x="10048152" y="3713122"/>
            <a:ext cx="216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Mostrar la opción de Información económica</a:t>
            </a: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25B4441-708A-4F0E-B2CE-8817D0F3633F}"/>
              </a:ext>
            </a:extLst>
          </p:cNvPr>
          <p:cNvSpPr/>
          <p:nvPr/>
        </p:nvSpPr>
        <p:spPr>
          <a:xfrm>
            <a:off x="9153194" y="2189366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43</a:t>
            </a:r>
            <a:endParaRPr lang="es-CO" sz="900" b="1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083E5CA-2C22-4FD8-871D-EDEEEF82605C}"/>
              </a:ext>
            </a:extLst>
          </p:cNvPr>
          <p:cNvSpPr/>
          <p:nvPr/>
        </p:nvSpPr>
        <p:spPr>
          <a:xfrm>
            <a:off x="9091430" y="3612458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44</a:t>
            </a:r>
            <a:endParaRPr lang="es-CO" sz="900" b="1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E418F74D-7F78-4116-9155-F57B2E5D0480}"/>
              </a:ext>
            </a:extLst>
          </p:cNvPr>
          <p:cNvSpPr/>
          <p:nvPr/>
        </p:nvSpPr>
        <p:spPr>
          <a:xfrm>
            <a:off x="720788" y="3916232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43</a:t>
            </a:r>
            <a:endParaRPr lang="es-CO" sz="900" b="1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6B8DC40F-33DE-4CBF-AF06-22489EDE82D6}"/>
              </a:ext>
            </a:extLst>
          </p:cNvPr>
          <p:cNvSpPr/>
          <p:nvPr/>
        </p:nvSpPr>
        <p:spPr>
          <a:xfrm>
            <a:off x="6415618" y="472725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44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246638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DB309-BBA3-4ED4-8120-73D4B41FA2D2}"/>
              </a:ext>
            </a:extLst>
          </p:cNvPr>
          <p:cNvSpPr txBox="1"/>
          <p:nvPr/>
        </p:nvSpPr>
        <p:spPr>
          <a:xfrm>
            <a:off x="592844" y="2905780"/>
            <a:ext cx="171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/>
              <a:t>Contenido</a:t>
            </a:r>
            <a:endParaRPr lang="es-ES" sz="2400" b="1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A37883A3-AB07-43E9-AD7A-FF5076043E61}"/>
              </a:ext>
            </a:extLst>
          </p:cNvPr>
          <p:cNvCxnSpPr/>
          <p:nvPr/>
        </p:nvCxnSpPr>
        <p:spPr>
          <a:xfrm>
            <a:off x="2308867" y="1519943"/>
            <a:ext cx="0" cy="4064000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A9F7D7C-0096-4137-B146-E80F4BC658AB}"/>
              </a:ext>
            </a:extLst>
          </p:cNvPr>
          <p:cNvSpPr txBox="1"/>
          <p:nvPr/>
        </p:nvSpPr>
        <p:spPr>
          <a:xfrm>
            <a:off x="2589954" y="2607618"/>
            <a:ext cx="31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1</a:t>
            </a:r>
            <a:endParaRPr lang="es-CO" sz="2400" b="1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9D49676-56BA-4909-8474-B4A9B330D01B}"/>
              </a:ext>
            </a:extLst>
          </p:cNvPr>
          <p:cNvSpPr txBox="1"/>
          <p:nvPr/>
        </p:nvSpPr>
        <p:spPr>
          <a:xfrm>
            <a:off x="2589954" y="2976950"/>
            <a:ext cx="31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2</a:t>
            </a:r>
            <a:endParaRPr lang="es-CO" sz="2400" b="1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B4A1724-EA02-48DC-90E5-F1E10E441C9E}"/>
              </a:ext>
            </a:extLst>
          </p:cNvPr>
          <p:cNvSpPr txBox="1"/>
          <p:nvPr/>
        </p:nvSpPr>
        <p:spPr>
          <a:xfrm>
            <a:off x="2589954" y="3346281"/>
            <a:ext cx="31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3</a:t>
            </a:r>
            <a:endParaRPr lang="es-CO" sz="2400" b="1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CD5CDB3-7B73-4743-B9C2-5CBD920F979E}"/>
              </a:ext>
            </a:extLst>
          </p:cNvPr>
          <p:cNvSpPr txBox="1"/>
          <p:nvPr/>
        </p:nvSpPr>
        <p:spPr>
          <a:xfrm>
            <a:off x="2589954" y="3715613"/>
            <a:ext cx="31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/>
              <a:t>4</a:t>
            </a:r>
            <a:endParaRPr lang="es-CO" sz="2400" b="1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5AA1977-981E-484E-999F-E43A53B31338}"/>
              </a:ext>
            </a:extLst>
          </p:cNvPr>
          <p:cNvSpPr txBox="1"/>
          <p:nvPr/>
        </p:nvSpPr>
        <p:spPr>
          <a:xfrm>
            <a:off x="2906654" y="2653785"/>
            <a:ext cx="45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Inicio de sesión</a:t>
            </a:r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6FBCDCB-CE86-4999-B6EE-9BAF08A1AB01}"/>
              </a:ext>
            </a:extLst>
          </p:cNvPr>
          <p:cNvSpPr txBox="1"/>
          <p:nvPr/>
        </p:nvSpPr>
        <p:spPr>
          <a:xfrm>
            <a:off x="2906654" y="3038863"/>
            <a:ext cx="45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Menú Principal</a:t>
            </a:r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EA3741B-E836-4241-9CB5-8C8A861F9550}"/>
              </a:ext>
            </a:extLst>
          </p:cNvPr>
          <p:cNvSpPr txBox="1"/>
          <p:nvPr/>
        </p:nvSpPr>
        <p:spPr>
          <a:xfrm>
            <a:off x="2906654" y="3775883"/>
            <a:ext cx="45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Control de cambios</a:t>
            </a:r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9CE8603-EF7C-4E75-96A0-7ECAE16EE0FB}"/>
              </a:ext>
            </a:extLst>
          </p:cNvPr>
          <p:cNvSpPr txBox="1"/>
          <p:nvPr/>
        </p:nvSpPr>
        <p:spPr>
          <a:xfrm>
            <a:off x="2906654" y="3377238"/>
            <a:ext cx="459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Proceso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1937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FF49533-B4F4-47E8-80BF-52800BFE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7" y="1318313"/>
            <a:ext cx="7286025" cy="358355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BD4356-1596-489C-90DF-CED533ED6488}"/>
              </a:ext>
            </a:extLst>
          </p:cNvPr>
          <p:cNvSpPr txBox="1"/>
          <p:nvPr/>
        </p:nvSpPr>
        <p:spPr>
          <a:xfrm>
            <a:off x="153929" y="260538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Información económica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8613B5E5-F061-4B50-9AA6-4022C0F69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621581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24DDD31-DBEF-4959-B7C6-F7F542F0A624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5F1AA90-7C45-4874-B183-92701B3C3C46}"/>
              </a:ext>
            </a:extLst>
          </p:cNvPr>
          <p:cNvCxnSpPr/>
          <p:nvPr/>
        </p:nvCxnSpPr>
        <p:spPr>
          <a:xfrm>
            <a:off x="9753904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08866A5-A41E-454D-A955-22795864921D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90ADA4E-6312-49D2-8D06-4F1511FC3FD9}"/>
              </a:ext>
            </a:extLst>
          </p:cNvPr>
          <p:cNvSpPr txBox="1"/>
          <p:nvPr/>
        </p:nvSpPr>
        <p:spPr>
          <a:xfrm>
            <a:off x="7903558" y="1318313"/>
            <a:ext cx="19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>
                <a:solidFill>
                  <a:prstClr val="black"/>
                </a:solidFill>
              </a:rPr>
              <a:t>Ingresar los datos solicitados en Información económica</a:t>
            </a:r>
            <a:endParaRPr lang="es-CO">
              <a:solidFill>
                <a:prstClr val="black"/>
              </a:solidFill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C955FC61-7D5C-4438-B2C0-8E8A07A1E9BC}"/>
              </a:ext>
            </a:extLst>
          </p:cNvPr>
          <p:cNvSpPr/>
          <p:nvPr/>
        </p:nvSpPr>
        <p:spPr>
          <a:xfrm>
            <a:off x="9218305" y="215313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45</a:t>
            </a:r>
            <a:endParaRPr lang="es-CO" sz="900" b="1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ED823BFB-DA18-499B-AD40-690940AC05DB}"/>
              </a:ext>
            </a:extLst>
          </p:cNvPr>
          <p:cNvSpPr/>
          <p:nvPr/>
        </p:nvSpPr>
        <p:spPr>
          <a:xfrm>
            <a:off x="1172986" y="3517494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45</a:t>
            </a:r>
            <a:endParaRPr lang="es-CO" sz="900" b="1"/>
          </a:p>
        </p:txBody>
      </p:sp>
      <p:cxnSp>
        <p:nvCxnSpPr>
          <p:cNvPr id="80" name="Conector recto de flecha 13">
            <a:extLst>
              <a:ext uri="{FF2B5EF4-FFF2-40B4-BE49-F238E27FC236}">
                <a16:creationId xmlns:a16="http://schemas.microsoft.com/office/drawing/2014/main" id="{22754A9E-3F95-4FA9-8C1C-7343E252BD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4442" y="2225454"/>
            <a:ext cx="399312" cy="889995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uadroTexto 80">
            <a:extLst>
              <a:ext uri="{FF2B5EF4-FFF2-40B4-BE49-F238E27FC236}">
                <a16:creationId xmlns:a16="http://schemas.microsoft.com/office/drawing/2014/main" id="{A0AF98D6-56DC-4033-A1C8-C237E1FA6934}"/>
              </a:ext>
            </a:extLst>
          </p:cNvPr>
          <p:cNvSpPr txBox="1"/>
          <p:nvPr/>
        </p:nvSpPr>
        <p:spPr>
          <a:xfrm>
            <a:off x="9848732" y="2317165"/>
            <a:ext cx="2365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</p:spTree>
    <p:extLst>
      <p:ext uri="{BB962C8B-B14F-4D97-AF65-F5344CB8AC3E}">
        <p14:creationId xmlns:p14="http://schemas.microsoft.com/office/powerpoint/2010/main" val="186323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54">
            <a:extLst>
              <a:ext uri="{FF2B5EF4-FFF2-40B4-BE49-F238E27FC236}">
                <a16:creationId xmlns:a16="http://schemas.microsoft.com/office/drawing/2014/main" id="{B9929940-FFF5-4B9A-87A9-840AAFF3ED69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Imagen 55">
            <a:extLst>
              <a:ext uri="{FF2B5EF4-FFF2-40B4-BE49-F238E27FC236}">
                <a16:creationId xmlns:a16="http://schemas.microsoft.com/office/drawing/2014/main" id="{5881959F-1343-4E07-AD0C-F85B0C0A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1" y="1907042"/>
            <a:ext cx="7365573" cy="2260297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5C4FD21A-7EC5-4A80-BBCA-5C3524CE8F9A}"/>
              </a:ext>
            </a:extLst>
          </p:cNvPr>
          <p:cNvSpPr txBox="1"/>
          <p:nvPr/>
        </p:nvSpPr>
        <p:spPr>
          <a:xfrm>
            <a:off x="175195" y="53698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económica</a:t>
            </a:r>
            <a:endParaRPr lang="es-CO" sz="2000" b="1">
              <a:solidFill>
                <a:srgbClr val="00A4E4"/>
              </a:solidFill>
            </a:endParaRPr>
          </a:p>
        </p:txBody>
      </p:sp>
      <p:pic>
        <p:nvPicPr>
          <p:cNvPr id="62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2A974C2F-981A-4851-9509-B9A7FFA30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1089719"/>
            <a:ext cx="402509" cy="402509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:a16="http://schemas.microsoft.com/office/drawing/2014/main" id="{EBDE894E-DA70-4021-ACB2-2A2254C1BC86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D68EECF4-B73B-41D3-B44C-245AB80BABE7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7CF9032-7DC7-4FF1-8DBB-2276E3C46A66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4445634A-5EF0-4F0A-8F33-A4BE4D83FC24}"/>
              </a:ext>
            </a:extLst>
          </p:cNvPr>
          <p:cNvSpPr txBox="1"/>
          <p:nvPr/>
        </p:nvSpPr>
        <p:spPr>
          <a:xfrm>
            <a:off x="7729875" y="731672"/>
            <a:ext cx="2343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  <a:r>
              <a:rPr lang="es-ES" b="1"/>
              <a:t>Si</a:t>
            </a:r>
            <a:r>
              <a:rPr lang="es-ES"/>
              <a:t> o </a:t>
            </a:r>
            <a:r>
              <a:rPr lang="es-ES" b="1"/>
              <a:t>No</a:t>
            </a:r>
            <a:r>
              <a:rPr lang="es-ES"/>
              <a:t> a la pregunta “¿Realiza transacciones en moneda extranjera?”</a:t>
            </a:r>
            <a:endParaRPr lang="es-CO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C47D9E4-67BA-4832-9CC9-C654F014F925}"/>
              </a:ext>
            </a:extLst>
          </p:cNvPr>
          <p:cNvSpPr txBox="1"/>
          <p:nvPr/>
        </p:nvSpPr>
        <p:spPr>
          <a:xfrm>
            <a:off x="7964141" y="2708088"/>
            <a:ext cx="1959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</a:t>
            </a:r>
            <a:r>
              <a:rPr lang="es-ES" b="1"/>
              <a:t>Si</a:t>
            </a:r>
            <a:r>
              <a:rPr lang="es-ES"/>
              <a:t> o </a:t>
            </a:r>
            <a:r>
              <a:rPr lang="es-ES" b="1"/>
              <a:t>No</a:t>
            </a:r>
            <a:r>
              <a:rPr lang="es-ES"/>
              <a:t> a la pregunta “¿Realiza operaciones internacionales?”</a:t>
            </a:r>
            <a:endParaRPr lang="es-CO"/>
          </a:p>
        </p:txBody>
      </p:sp>
      <p:cxnSp>
        <p:nvCxnSpPr>
          <p:cNvPr id="68" name="Conector recto de flecha 13">
            <a:extLst>
              <a:ext uri="{FF2B5EF4-FFF2-40B4-BE49-F238E27FC236}">
                <a16:creationId xmlns:a16="http://schemas.microsoft.com/office/drawing/2014/main" id="{5B04EEC7-8874-464F-B4D3-CBAC667CF2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54760" y="5397452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DE75ED9-892E-401F-BF70-91DFA18CA627}"/>
              </a:ext>
            </a:extLst>
          </p:cNvPr>
          <p:cNvSpPr txBox="1"/>
          <p:nvPr/>
        </p:nvSpPr>
        <p:spPr>
          <a:xfrm>
            <a:off x="8323054" y="4770714"/>
            <a:ext cx="1681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</a:t>
            </a:r>
          </a:p>
          <a:p>
            <a:r>
              <a:rPr lang="es-ES"/>
              <a:t> “Siguiente”</a:t>
            </a:r>
            <a:endParaRPr lang="es-CO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8756D056-D1AC-47AA-BDB9-47B75C1505AF}"/>
              </a:ext>
            </a:extLst>
          </p:cNvPr>
          <p:cNvSpPr/>
          <p:nvPr/>
        </p:nvSpPr>
        <p:spPr>
          <a:xfrm>
            <a:off x="7137163" y="375266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48</a:t>
            </a:r>
            <a:endParaRPr lang="es-CO" sz="900" b="1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CF6CD881-12CC-4252-9F31-9583187B6879}"/>
              </a:ext>
            </a:extLst>
          </p:cNvPr>
          <p:cNvSpPr/>
          <p:nvPr/>
        </p:nvSpPr>
        <p:spPr>
          <a:xfrm>
            <a:off x="2087412" y="313114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47</a:t>
            </a:r>
            <a:endParaRPr lang="es-CO" sz="900" b="1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05A239E0-F688-4C5B-BA1A-C60C2DF095CB}"/>
              </a:ext>
            </a:extLst>
          </p:cNvPr>
          <p:cNvSpPr/>
          <p:nvPr/>
        </p:nvSpPr>
        <p:spPr>
          <a:xfrm>
            <a:off x="2556909" y="224579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46</a:t>
            </a:r>
            <a:endParaRPr lang="es-CO" sz="900" b="1"/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CD4D878D-366A-40A9-84FB-58A94763EC64}"/>
              </a:ext>
            </a:extLst>
          </p:cNvPr>
          <p:cNvSpPr txBox="1"/>
          <p:nvPr/>
        </p:nvSpPr>
        <p:spPr>
          <a:xfrm>
            <a:off x="10133495" y="5334823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 Activos y pasivos</a:t>
            </a:r>
            <a:endParaRPr lang="es-CO"/>
          </a:p>
        </p:txBody>
      </p:sp>
      <p:cxnSp>
        <p:nvCxnSpPr>
          <p:cNvPr id="74" name="Conector recto de flecha 13">
            <a:extLst>
              <a:ext uri="{FF2B5EF4-FFF2-40B4-BE49-F238E27FC236}">
                <a16:creationId xmlns:a16="http://schemas.microsoft.com/office/drawing/2014/main" id="{C24BFCF0-CF4D-4C89-B848-4800A24B0B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1951" y="1843768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C67A02D-8A9B-454E-9BB8-038B5CDF5C50}"/>
              </a:ext>
            </a:extLst>
          </p:cNvPr>
          <p:cNvSpPr txBox="1"/>
          <p:nvPr/>
        </p:nvSpPr>
        <p:spPr>
          <a:xfrm>
            <a:off x="10194334" y="1273792"/>
            <a:ext cx="216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respuesta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419604CE-0F98-4746-9954-479ED58546F3}"/>
              </a:ext>
            </a:extLst>
          </p:cNvPr>
          <p:cNvSpPr txBox="1"/>
          <p:nvPr/>
        </p:nvSpPr>
        <p:spPr>
          <a:xfrm>
            <a:off x="10194334" y="1537710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Si: </a:t>
            </a:r>
            <a:r>
              <a:rPr lang="es-ES"/>
              <a:t>Responder nuevas preguntas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C332EB92-7BAE-468E-A263-29C2A52ED54B}"/>
              </a:ext>
            </a:extLst>
          </p:cNvPr>
          <p:cNvGrpSpPr/>
          <p:nvPr/>
        </p:nvGrpSpPr>
        <p:grpSpPr>
          <a:xfrm>
            <a:off x="10819910" y="2038011"/>
            <a:ext cx="1220918" cy="286020"/>
            <a:chOff x="10487893" y="4343292"/>
            <a:chExt cx="1220918" cy="286020"/>
          </a:xfrm>
        </p:grpSpPr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962734E4-FF59-430B-804C-0A7275A00B68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80" name="Elipse 79">
                <a:extLst>
                  <a:ext uri="{FF2B5EF4-FFF2-40B4-BE49-F238E27FC236}">
                    <a16:creationId xmlns:a16="http://schemas.microsoft.com/office/drawing/2014/main" id="{7415C23A-1F31-494A-8407-B54D18D62847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81" name="Conector recto de flecha 80">
                <a:extLst>
                  <a:ext uri="{FF2B5EF4-FFF2-40B4-BE49-F238E27FC236}">
                    <a16:creationId xmlns:a16="http://schemas.microsoft.com/office/drawing/2014/main" id="{6E6CC862-5DC1-488E-B77A-1E8EF0267191}"/>
                  </a:ext>
                </a:extLst>
              </p:cNvPr>
              <p:cNvCxnSpPr>
                <a:stCxn id="80" idx="2"/>
                <a:endCxn id="80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8AF3EEEA-9CB9-4726-A1BF-6EFEA1559293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7A44D312-AA8E-4066-AE3C-F46BF785B7B8}"/>
              </a:ext>
            </a:extLst>
          </p:cNvPr>
          <p:cNvSpPr txBox="1"/>
          <p:nvPr/>
        </p:nvSpPr>
        <p:spPr>
          <a:xfrm>
            <a:off x="10194948" y="2245796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No: </a:t>
            </a:r>
            <a:r>
              <a:rPr lang="es-ES"/>
              <a:t>Continuar con el punto </a:t>
            </a:r>
            <a:r>
              <a:rPr lang="es-ES" b="1">
                <a:solidFill>
                  <a:srgbClr val="FF0000"/>
                </a:solidFill>
              </a:rPr>
              <a:t>46</a:t>
            </a: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1147C7AC-CAD3-473B-BB9B-FF7A95926D6F}"/>
              </a:ext>
            </a:extLst>
          </p:cNvPr>
          <p:cNvGrpSpPr/>
          <p:nvPr/>
        </p:nvGrpSpPr>
        <p:grpSpPr>
          <a:xfrm>
            <a:off x="10395120" y="5929130"/>
            <a:ext cx="1699418" cy="277086"/>
            <a:chOff x="10417396" y="4352226"/>
            <a:chExt cx="1291415" cy="277086"/>
          </a:xfrm>
        </p:grpSpPr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0781FF21-1003-4598-A7A3-890617705235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E08EECF5-7533-410A-B10D-8D8AFF53E7C7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87" name="Conector recto de flecha 86">
                <a:extLst>
                  <a:ext uri="{FF2B5EF4-FFF2-40B4-BE49-F238E27FC236}">
                    <a16:creationId xmlns:a16="http://schemas.microsoft.com/office/drawing/2014/main" id="{102A883E-EF03-427C-87DC-82A2E919EFF7}"/>
                  </a:ext>
                </a:extLst>
              </p:cNvPr>
              <p:cNvCxnSpPr>
                <a:stCxn id="86" idx="2"/>
                <a:endCxn id="86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C034F075-4F59-42FC-9D66-CADE8937FE47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Activos y pasivos</a:t>
              </a:r>
              <a:endParaRPr lang="es-CO" sz="1100"/>
            </a:p>
          </p:txBody>
        </p:sp>
      </p:grpSp>
      <p:cxnSp>
        <p:nvCxnSpPr>
          <p:cNvPr id="88" name="Conector recto de flecha 13">
            <a:extLst>
              <a:ext uri="{FF2B5EF4-FFF2-40B4-BE49-F238E27FC236}">
                <a16:creationId xmlns:a16="http://schemas.microsoft.com/office/drawing/2014/main" id="{92839EE8-2AAE-4E17-9C91-8B1AA61EE67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39005" y="3828473"/>
            <a:ext cx="409863" cy="979517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CuadroTexto 88">
            <a:extLst>
              <a:ext uri="{FF2B5EF4-FFF2-40B4-BE49-F238E27FC236}">
                <a16:creationId xmlns:a16="http://schemas.microsoft.com/office/drawing/2014/main" id="{894C8638-2C83-4DA8-A037-064BFD436AC7}"/>
              </a:ext>
            </a:extLst>
          </p:cNvPr>
          <p:cNvSpPr txBox="1"/>
          <p:nvPr/>
        </p:nvSpPr>
        <p:spPr>
          <a:xfrm>
            <a:off x="10215108" y="3550173"/>
            <a:ext cx="216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respuesta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E3449304-2A5A-4942-9C1C-8F6FB2C3C515}"/>
              </a:ext>
            </a:extLst>
          </p:cNvPr>
          <p:cNvSpPr txBox="1"/>
          <p:nvPr/>
        </p:nvSpPr>
        <p:spPr>
          <a:xfrm>
            <a:off x="10215108" y="3857992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Si: </a:t>
            </a:r>
            <a:r>
              <a:rPr lang="es-ES"/>
              <a:t>Responder nuevas preguntas</a:t>
            </a: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4BCF655D-9D50-4526-83A9-646C14097B89}"/>
              </a:ext>
            </a:extLst>
          </p:cNvPr>
          <p:cNvGrpSpPr/>
          <p:nvPr/>
        </p:nvGrpSpPr>
        <p:grpSpPr>
          <a:xfrm>
            <a:off x="10842703" y="4340108"/>
            <a:ext cx="1220918" cy="286020"/>
            <a:chOff x="10487893" y="4343292"/>
            <a:chExt cx="1220918" cy="286020"/>
          </a:xfrm>
        </p:grpSpPr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2FABE516-1769-4F14-A262-F7D6BE25E9F2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94" name="Elipse 93">
                <a:extLst>
                  <a:ext uri="{FF2B5EF4-FFF2-40B4-BE49-F238E27FC236}">
                    <a16:creationId xmlns:a16="http://schemas.microsoft.com/office/drawing/2014/main" id="{EF928597-C905-4511-8980-AFD21C1EE6AA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95" name="Conector recto de flecha 94">
                <a:extLst>
                  <a:ext uri="{FF2B5EF4-FFF2-40B4-BE49-F238E27FC236}">
                    <a16:creationId xmlns:a16="http://schemas.microsoft.com/office/drawing/2014/main" id="{83EB8F2B-96FA-4A6D-8546-075DBA92B5E2}"/>
                  </a:ext>
                </a:extLst>
              </p:cNvPr>
              <p:cNvCxnSpPr>
                <a:stCxn id="94" idx="2"/>
                <a:endCxn id="94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2E24FCBA-7A60-42EA-8146-9E405FD60130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6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96" name="CuadroTexto 95">
            <a:extLst>
              <a:ext uri="{FF2B5EF4-FFF2-40B4-BE49-F238E27FC236}">
                <a16:creationId xmlns:a16="http://schemas.microsoft.com/office/drawing/2014/main" id="{AA3EACD9-40B2-4798-9F60-A715038BA771}"/>
              </a:ext>
            </a:extLst>
          </p:cNvPr>
          <p:cNvSpPr txBox="1"/>
          <p:nvPr/>
        </p:nvSpPr>
        <p:spPr>
          <a:xfrm>
            <a:off x="10204203" y="4549396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/>
              <a:t>No: </a:t>
            </a:r>
            <a:r>
              <a:rPr lang="es-ES"/>
              <a:t>Continuar con el punto </a:t>
            </a:r>
            <a:r>
              <a:rPr lang="es-ES" b="1">
                <a:solidFill>
                  <a:srgbClr val="FF0000"/>
                </a:solidFill>
              </a:rPr>
              <a:t>47</a:t>
            </a:r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0D207DA6-12C7-46D4-8F8D-07986069AAEA}"/>
              </a:ext>
            </a:extLst>
          </p:cNvPr>
          <p:cNvSpPr/>
          <p:nvPr/>
        </p:nvSpPr>
        <p:spPr>
          <a:xfrm>
            <a:off x="9528809" y="1378303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46</a:t>
            </a:r>
            <a:endParaRPr lang="es-CO" sz="900" b="1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A0AFBB37-ABD8-4D0C-B4F0-948BF025C11D}"/>
              </a:ext>
            </a:extLst>
          </p:cNvPr>
          <p:cNvSpPr/>
          <p:nvPr/>
        </p:nvSpPr>
        <p:spPr>
          <a:xfrm>
            <a:off x="9605745" y="354706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47</a:t>
            </a:r>
            <a:endParaRPr lang="es-CO" sz="900" b="1"/>
          </a:p>
        </p:txBody>
      </p:sp>
      <p:sp>
        <p:nvSpPr>
          <p:cNvPr id="99" name="Elipse 98">
            <a:extLst>
              <a:ext uri="{FF2B5EF4-FFF2-40B4-BE49-F238E27FC236}">
                <a16:creationId xmlns:a16="http://schemas.microsoft.com/office/drawing/2014/main" id="{0B0857FD-5724-43D0-99F6-DD61DEC0002E}"/>
              </a:ext>
            </a:extLst>
          </p:cNvPr>
          <p:cNvSpPr/>
          <p:nvPr/>
        </p:nvSpPr>
        <p:spPr>
          <a:xfrm>
            <a:off x="9522793" y="5415863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48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366884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615AF3-7EDA-4D55-9837-B58309C5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63" y="1489124"/>
            <a:ext cx="7044392" cy="447230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4851C2B-B0CA-47DE-99B8-AB4E0753C612}"/>
              </a:ext>
            </a:extLst>
          </p:cNvPr>
          <p:cNvSpPr txBox="1"/>
          <p:nvPr/>
        </p:nvSpPr>
        <p:spPr>
          <a:xfrm>
            <a:off x="145255" y="419352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Información económica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53F7D7C3-D006-4049-A7CB-BFE6E47F3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978053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2EDBB8-E105-4C7C-B243-BD36EAFC86FA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A1AA156-3680-4449-BB12-6221A3F77A03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ADEDFA7-2FFE-4EEB-ACF9-A7F6285CEEC4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D0158-5F03-4620-9DE2-70BA0527C462}"/>
              </a:ext>
            </a:extLst>
          </p:cNvPr>
          <p:cNvSpPr txBox="1"/>
          <p:nvPr/>
        </p:nvSpPr>
        <p:spPr>
          <a:xfrm>
            <a:off x="7500492" y="1594077"/>
            <a:ext cx="2343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Ingresar los datos solicitados en transacciones en moneda extranjera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Conector recto de flecha 13">
            <a:extLst>
              <a:ext uri="{FF2B5EF4-FFF2-40B4-BE49-F238E27FC236}">
                <a16:creationId xmlns:a16="http://schemas.microsoft.com/office/drawing/2014/main" id="{BB4F7FEB-FF2A-44E9-A62D-22448EC10483}"/>
              </a:ext>
            </a:extLst>
          </p:cNvPr>
          <p:cNvCxnSpPr/>
          <p:nvPr/>
        </p:nvCxnSpPr>
        <p:spPr>
          <a:xfrm rot="16200000" flipH="1">
            <a:off x="8484099" y="2934876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D356901-E109-4883-9B13-58CDFAD40080}"/>
              </a:ext>
            </a:extLst>
          </p:cNvPr>
          <p:cNvSpPr txBox="1"/>
          <p:nvPr/>
        </p:nvSpPr>
        <p:spPr>
          <a:xfrm>
            <a:off x="7449650" y="3178474"/>
            <a:ext cx="2545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Seleccionar el botón “Siguiente”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Conector recto de flecha 13">
            <a:extLst>
              <a:ext uri="{FF2B5EF4-FFF2-40B4-BE49-F238E27FC236}">
                <a16:creationId xmlns:a16="http://schemas.microsoft.com/office/drawing/2014/main" id="{4F4ED363-6A31-4513-8AB4-F92C27C4189B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8982016" y="3565400"/>
            <a:ext cx="820256" cy="1339066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D1C6D601-559C-420E-98A1-9AD573DC1C35}"/>
              </a:ext>
            </a:extLst>
          </p:cNvPr>
          <p:cNvSpPr txBox="1"/>
          <p:nvPr/>
        </p:nvSpPr>
        <p:spPr>
          <a:xfrm>
            <a:off x="10199243" y="3824805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Mostrar la opción de Activos y pasivos</a:t>
            </a: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F79067B-796D-4C04-9984-98E577BBFDD0}"/>
              </a:ext>
            </a:extLst>
          </p:cNvPr>
          <p:cNvGrpSpPr/>
          <p:nvPr/>
        </p:nvGrpSpPr>
        <p:grpSpPr>
          <a:xfrm>
            <a:off x="10346174" y="4471136"/>
            <a:ext cx="1699418" cy="277086"/>
            <a:chOff x="10417396" y="4352226"/>
            <a:chExt cx="1291415" cy="277086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4B972ECD-C426-4951-B990-56586E19797A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62" name="Elipse 61">
                <a:extLst>
                  <a:ext uri="{FF2B5EF4-FFF2-40B4-BE49-F238E27FC236}">
                    <a16:creationId xmlns:a16="http://schemas.microsoft.com/office/drawing/2014/main" id="{CAD7100F-04C4-4B41-8F1E-1A9822819862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3" name="Conector recto de flecha 62">
                <a:extLst>
                  <a:ext uri="{FF2B5EF4-FFF2-40B4-BE49-F238E27FC236}">
                    <a16:creationId xmlns:a16="http://schemas.microsoft.com/office/drawing/2014/main" id="{FE6C4FDE-F919-43FB-B241-DFD6C3EC9848}"/>
                  </a:ext>
                </a:extLst>
              </p:cNvPr>
              <p:cNvCxnSpPr>
                <a:stCxn id="62" idx="2"/>
                <a:endCxn id="62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DE0EE4F3-758A-4170-9BF3-A41626572483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sldjump"/>
                </a:rPr>
                <a:t>Ver Activos y pasivos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Elipse 85">
            <a:extLst>
              <a:ext uri="{FF2B5EF4-FFF2-40B4-BE49-F238E27FC236}">
                <a16:creationId xmlns:a16="http://schemas.microsoft.com/office/drawing/2014/main" id="{B85C7BF7-4786-4CA6-875B-128BAC26E20A}"/>
              </a:ext>
            </a:extLst>
          </p:cNvPr>
          <p:cNvSpPr/>
          <p:nvPr/>
        </p:nvSpPr>
        <p:spPr>
          <a:xfrm>
            <a:off x="2682100" y="1609581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49</a:t>
            </a:r>
            <a:endParaRPr lang="es-CO" sz="900" b="1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0F3F5647-8213-4494-85C3-2C1695B762FB}"/>
              </a:ext>
            </a:extLst>
          </p:cNvPr>
          <p:cNvSpPr/>
          <p:nvPr/>
        </p:nvSpPr>
        <p:spPr>
          <a:xfrm>
            <a:off x="9415920" y="212404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49</a:t>
            </a:r>
            <a:endParaRPr lang="es-CO" sz="900" b="1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E2E4615E-CAFA-492F-84C7-1FAA96B89173}"/>
              </a:ext>
            </a:extLst>
          </p:cNvPr>
          <p:cNvSpPr/>
          <p:nvPr/>
        </p:nvSpPr>
        <p:spPr>
          <a:xfrm>
            <a:off x="7331160" y="560427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50</a:t>
            </a:r>
            <a:endParaRPr lang="es-CO" sz="900" b="1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9473A4A6-7BA8-4BC1-B58B-9F5FD7FFE626}"/>
              </a:ext>
            </a:extLst>
          </p:cNvPr>
          <p:cNvSpPr/>
          <p:nvPr/>
        </p:nvSpPr>
        <p:spPr>
          <a:xfrm>
            <a:off x="9252581" y="359063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50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1673864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279232" y="166389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Activos y pasivos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688301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802583" y="290397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A21B821-9D70-4373-958A-99C657B79D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36"/>
          <a:stretch/>
        </p:blipFill>
        <p:spPr>
          <a:xfrm>
            <a:off x="609911" y="1219201"/>
            <a:ext cx="6433382" cy="4763385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F307AD74-AEC5-4EAA-88F4-DA604DB9BD76}"/>
              </a:ext>
            </a:extLst>
          </p:cNvPr>
          <p:cNvSpPr txBox="1"/>
          <p:nvPr/>
        </p:nvSpPr>
        <p:spPr>
          <a:xfrm>
            <a:off x="7245294" y="1297119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Prestamos</a:t>
            </a:r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B8DB05E1-5FFE-466E-ADA5-B0C72DD3B86A}"/>
              </a:ext>
            </a:extLst>
          </p:cNvPr>
          <p:cNvSpPr/>
          <p:nvPr/>
        </p:nvSpPr>
        <p:spPr>
          <a:xfrm>
            <a:off x="9133859" y="124666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51</a:t>
            </a:r>
            <a:endParaRPr lang="es-CO" sz="900" b="1"/>
          </a:p>
        </p:txBody>
      </p:sp>
      <p:cxnSp>
        <p:nvCxnSpPr>
          <p:cNvPr id="56" name="Conector recto de flecha 13">
            <a:extLst>
              <a:ext uri="{FF2B5EF4-FFF2-40B4-BE49-F238E27FC236}">
                <a16:creationId xmlns:a16="http://schemas.microsoft.com/office/drawing/2014/main" id="{76DFBF03-3619-4EB7-AB97-FD17646F70CB}"/>
              </a:ext>
            </a:extLst>
          </p:cNvPr>
          <p:cNvCxnSpPr/>
          <p:nvPr/>
        </p:nvCxnSpPr>
        <p:spPr>
          <a:xfrm rot="16200000" flipH="1">
            <a:off x="8906742" y="1844800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C35B96C-A8E0-4369-AB5F-F2A8924FC1A7}"/>
              </a:ext>
            </a:extLst>
          </p:cNvPr>
          <p:cNvSpPr txBox="1"/>
          <p:nvPr/>
        </p:nvSpPr>
        <p:spPr>
          <a:xfrm>
            <a:off x="9878955" y="212611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DB979AAB-DD1D-4BFB-A388-53A5B0A4BF1E}"/>
              </a:ext>
            </a:extLst>
          </p:cNvPr>
          <p:cNvSpPr/>
          <p:nvPr/>
        </p:nvSpPr>
        <p:spPr>
          <a:xfrm>
            <a:off x="1798399" y="287671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51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525667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145255" y="331580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Activos y pasivos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688301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525" y="322864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878955" y="322864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223C924-E982-4D71-AE75-3FE3CC551B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832"/>
          <a:stretch/>
        </p:blipFill>
        <p:spPr>
          <a:xfrm>
            <a:off x="205198" y="1325024"/>
            <a:ext cx="7194737" cy="3500965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814864A7-9CE8-4683-97CA-DD04EAD02C9E}"/>
              </a:ext>
            </a:extLst>
          </p:cNvPr>
          <p:cNvSpPr txBox="1"/>
          <p:nvPr/>
        </p:nvSpPr>
        <p:spPr>
          <a:xfrm>
            <a:off x="7209282" y="1279956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Otras deudas</a:t>
            </a:r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518324C7-F9D0-48EC-A15B-BC442AF19F9A}"/>
              </a:ext>
            </a:extLst>
          </p:cNvPr>
          <p:cNvSpPr/>
          <p:nvPr/>
        </p:nvSpPr>
        <p:spPr>
          <a:xfrm>
            <a:off x="9133859" y="1246668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52</a:t>
            </a:r>
            <a:endParaRPr lang="es-CO" sz="900" b="1"/>
          </a:p>
        </p:txBody>
      </p:sp>
      <p:cxnSp>
        <p:nvCxnSpPr>
          <p:cNvPr id="60" name="Conector recto de flecha 13">
            <a:extLst>
              <a:ext uri="{FF2B5EF4-FFF2-40B4-BE49-F238E27FC236}">
                <a16:creationId xmlns:a16="http://schemas.microsoft.com/office/drawing/2014/main" id="{55A6E468-25F5-4DEB-B115-C8139E0BE876}"/>
              </a:ext>
            </a:extLst>
          </p:cNvPr>
          <p:cNvCxnSpPr/>
          <p:nvPr/>
        </p:nvCxnSpPr>
        <p:spPr>
          <a:xfrm rot="16200000" flipH="1">
            <a:off x="8906742" y="1844800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F715C24B-27FC-4DFF-8F47-BCBA5582A2A5}"/>
              </a:ext>
            </a:extLst>
          </p:cNvPr>
          <p:cNvSpPr txBox="1"/>
          <p:nvPr/>
        </p:nvSpPr>
        <p:spPr>
          <a:xfrm>
            <a:off x="9878955" y="212611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0D6A1B8C-1CA6-4C60-A734-82D68C45AA81}"/>
              </a:ext>
            </a:extLst>
          </p:cNvPr>
          <p:cNvSpPr/>
          <p:nvPr/>
        </p:nvSpPr>
        <p:spPr>
          <a:xfrm>
            <a:off x="1400608" y="141294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52</a:t>
            </a:r>
            <a:endParaRPr lang="es-CO" sz="900" b="1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07F175C4-1B6E-4273-860E-4B0D2E88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540"/>
          <a:stretch/>
        </p:blipFill>
        <p:spPr>
          <a:xfrm>
            <a:off x="205197" y="4825989"/>
            <a:ext cx="7194737" cy="9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4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C812B-001D-4F8A-9F59-EE53E61AFB73}"/>
              </a:ext>
            </a:extLst>
          </p:cNvPr>
          <p:cNvSpPr txBox="1"/>
          <p:nvPr/>
        </p:nvSpPr>
        <p:spPr>
          <a:xfrm>
            <a:off x="154435" y="226726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Activos y pasivos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3" action="ppaction://hlinksldjump"/>
            <a:extLst>
              <a:ext uri="{FF2B5EF4-FFF2-40B4-BE49-F238E27FC236}">
                <a16:creationId xmlns:a16="http://schemas.microsoft.com/office/drawing/2014/main" id="{EA023876-7456-4A60-8FDA-C688A186B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32" y="728554"/>
            <a:ext cx="402509" cy="4025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AE04329-2628-48BE-BF7A-7AA88238F3C7}"/>
              </a:ext>
            </a:extLst>
          </p:cNvPr>
          <p:cNvSpPr txBox="1"/>
          <p:nvPr/>
        </p:nvSpPr>
        <p:spPr>
          <a:xfrm>
            <a:off x="8285525" y="322864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5DB1889-1CB4-48C6-BEB2-0E7954F9E61F}"/>
              </a:ext>
            </a:extLst>
          </p:cNvPr>
          <p:cNvCxnSpPr/>
          <p:nvPr/>
        </p:nvCxnSpPr>
        <p:spPr>
          <a:xfrm>
            <a:off x="9858030" y="322864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689EAED-B518-49A9-84A4-F490C02BBD89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656525-0E07-41FC-BA9F-800DF850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56" y="1777616"/>
            <a:ext cx="6698464" cy="2400979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7A69E9AB-37EE-46D0-8F4E-4D9B9F18F951}"/>
              </a:ext>
            </a:extLst>
          </p:cNvPr>
          <p:cNvSpPr txBox="1"/>
          <p:nvPr/>
        </p:nvSpPr>
        <p:spPr>
          <a:xfrm>
            <a:off x="7385451" y="1228432"/>
            <a:ext cx="277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Propiedad raíz</a:t>
            </a:r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2B2F6844-C472-46E4-ABD2-E29589964745}"/>
              </a:ext>
            </a:extLst>
          </p:cNvPr>
          <p:cNvSpPr/>
          <p:nvPr/>
        </p:nvSpPr>
        <p:spPr>
          <a:xfrm>
            <a:off x="9010462" y="191878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53</a:t>
            </a:r>
            <a:endParaRPr lang="es-CO" sz="900" b="1"/>
          </a:p>
        </p:txBody>
      </p:sp>
      <p:cxnSp>
        <p:nvCxnSpPr>
          <p:cNvPr id="54" name="Conector recto de flecha 13">
            <a:extLst>
              <a:ext uri="{FF2B5EF4-FFF2-40B4-BE49-F238E27FC236}">
                <a16:creationId xmlns:a16="http://schemas.microsoft.com/office/drawing/2014/main" id="{C93C16F2-F58E-415A-8B5D-B3F311EF6C50}"/>
              </a:ext>
            </a:extLst>
          </p:cNvPr>
          <p:cNvCxnSpPr/>
          <p:nvPr/>
        </p:nvCxnSpPr>
        <p:spPr>
          <a:xfrm rot="16200000" flipH="1">
            <a:off x="8906742" y="1844800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6E1F651E-8A94-491A-A2B5-25C06E6F31CC}"/>
              </a:ext>
            </a:extLst>
          </p:cNvPr>
          <p:cNvSpPr txBox="1"/>
          <p:nvPr/>
        </p:nvSpPr>
        <p:spPr>
          <a:xfrm>
            <a:off x="9878955" y="2126117"/>
            <a:ext cx="260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Habilitar </a:t>
            </a:r>
            <a:r>
              <a:rPr lang="es-CO"/>
              <a:t>barra de desplazamiento vertical para continuar con el formulario</a:t>
            </a: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EDE9DDC4-9A5B-40C6-ACC6-61EC6DC3BA3F}"/>
              </a:ext>
            </a:extLst>
          </p:cNvPr>
          <p:cNvSpPr/>
          <p:nvPr/>
        </p:nvSpPr>
        <p:spPr>
          <a:xfrm>
            <a:off x="1081826" y="191878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53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182818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1F48F4-11EC-4FF3-8578-E2196645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32" y="1466627"/>
            <a:ext cx="7024972" cy="414606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F576D01-9CEE-4685-BFEA-81284D83E00C}"/>
              </a:ext>
            </a:extLst>
          </p:cNvPr>
          <p:cNvSpPr txBox="1"/>
          <p:nvPr/>
        </p:nvSpPr>
        <p:spPr>
          <a:xfrm>
            <a:off x="141372" y="45215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Activos y pasivos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3D354D01-67C0-4A96-926F-E4F6E73E7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85226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3C2F2B-25A3-4A3C-A6ED-BF4E1598933E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CA592B-57AF-4213-888A-E4EF53A6C1CE}"/>
              </a:ext>
            </a:extLst>
          </p:cNvPr>
          <p:cNvCxnSpPr/>
          <p:nvPr/>
        </p:nvCxnSpPr>
        <p:spPr>
          <a:xfrm>
            <a:off x="10062252" y="300955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8AE50E1-130A-4F83-8F19-D88357694D07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81D6A7F-11F7-436F-A027-9754315BBCF5}"/>
              </a:ext>
            </a:extLst>
          </p:cNvPr>
          <p:cNvSpPr txBox="1"/>
          <p:nvPr/>
        </p:nvSpPr>
        <p:spPr>
          <a:xfrm>
            <a:off x="10237929" y="3268397"/>
            <a:ext cx="216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Mostrar la opción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 Referencias</a:t>
            </a:r>
            <a:endParaRPr kumimoji="0" lang="es-CO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9258709-6C4B-4C25-ACD1-0BF1FFF6D6B5}"/>
              </a:ext>
            </a:extLst>
          </p:cNvPr>
          <p:cNvGrpSpPr/>
          <p:nvPr/>
        </p:nvGrpSpPr>
        <p:grpSpPr>
          <a:xfrm>
            <a:off x="10333669" y="3909803"/>
            <a:ext cx="1490700" cy="277086"/>
            <a:chOff x="10417396" y="4339585"/>
            <a:chExt cx="1132807" cy="277086"/>
          </a:xfrm>
        </p:grpSpPr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1CE6FB5C-2DA9-4906-8854-5F54F93DE347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F000B2F6-71DD-4F99-8062-2AD4A24D0346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4" name="Conector recto de flecha 63">
                <a:extLst>
                  <a:ext uri="{FF2B5EF4-FFF2-40B4-BE49-F238E27FC236}">
                    <a16:creationId xmlns:a16="http://schemas.microsoft.com/office/drawing/2014/main" id="{6675BA51-8C72-4840-8A0F-E3C4696757B0}"/>
                  </a:ext>
                </a:extLst>
              </p:cNvPr>
              <p:cNvCxnSpPr>
                <a:stCxn id="63" idx="2"/>
                <a:endCxn id="63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78855B33-2953-4BA2-B378-2BF429E52441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sldjump"/>
                </a:rPr>
                <a:t>Ver Referencias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C5059EA2-B5AA-4CD7-BBBF-FF4796C69D2C}"/>
              </a:ext>
            </a:extLst>
          </p:cNvPr>
          <p:cNvSpPr txBox="1"/>
          <p:nvPr/>
        </p:nvSpPr>
        <p:spPr>
          <a:xfrm>
            <a:off x="7385451" y="1228432"/>
            <a:ext cx="277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 en Propiedad raíz</a:t>
            </a:r>
            <a:endParaRPr lang="es-CO"/>
          </a:p>
        </p:txBody>
      </p:sp>
      <p:cxnSp>
        <p:nvCxnSpPr>
          <p:cNvPr id="101" name="Conector recto de flecha 13">
            <a:extLst>
              <a:ext uri="{FF2B5EF4-FFF2-40B4-BE49-F238E27FC236}">
                <a16:creationId xmlns:a16="http://schemas.microsoft.com/office/drawing/2014/main" id="{CF3E0BAA-8DE0-43C1-A434-6462525CD724}"/>
              </a:ext>
            </a:extLst>
          </p:cNvPr>
          <p:cNvCxnSpPr/>
          <p:nvPr/>
        </p:nvCxnSpPr>
        <p:spPr>
          <a:xfrm rot="16200000" flipH="1">
            <a:off x="8906266" y="3158269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Elipse 101">
            <a:extLst>
              <a:ext uri="{FF2B5EF4-FFF2-40B4-BE49-F238E27FC236}">
                <a16:creationId xmlns:a16="http://schemas.microsoft.com/office/drawing/2014/main" id="{BC8D589B-9C59-4EFF-8E34-C751909565C6}"/>
              </a:ext>
            </a:extLst>
          </p:cNvPr>
          <p:cNvSpPr/>
          <p:nvPr/>
        </p:nvSpPr>
        <p:spPr>
          <a:xfrm>
            <a:off x="9285343" y="1843281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54</a:t>
            </a:r>
            <a:endParaRPr lang="es-CO" sz="900" b="1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BD634902-39CE-471D-9219-732B7F67089C}"/>
              </a:ext>
            </a:extLst>
          </p:cNvPr>
          <p:cNvSpPr/>
          <p:nvPr/>
        </p:nvSpPr>
        <p:spPr>
          <a:xfrm>
            <a:off x="2518781" y="125929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54</a:t>
            </a:r>
            <a:endParaRPr lang="es-CO" sz="900" b="1"/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8C0F98E4-69F0-46D3-B945-81608E36E777}"/>
              </a:ext>
            </a:extLst>
          </p:cNvPr>
          <p:cNvSpPr/>
          <p:nvPr/>
        </p:nvSpPr>
        <p:spPr>
          <a:xfrm>
            <a:off x="9397299" y="3221665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55</a:t>
            </a:r>
            <a:endParaRPr lang="es-CO" sz="900" b="1"/>
          </a:p>
        </p:txBody>
      </p:sp>
      <p:sp>
        <p:nvSpPr>
          <p:cNvPr id="105" name="Elipse 104">
            <a:extLst>
              <a:ext uri="{FF2B5EF4-FFF2-40B4-BE49-F238E27FC236}">
                <a16:creationId xmlns:a16="http://schemas.microsoft.com/office/drawing/2014/main" id="{AF88F5B4-F641-40DB-94E1-DE154CB953DA}"/>
              </a:ext>
            </a:extLst>
          </p:cNvPr>
          <p:cNvSpPr/>
          <p:nvPr/>
        </p:nvSpPr>
        <p:spPr>
          <a:xfrm>
            <a:off x="6832930" y="5215567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55</a:t>
            </a:r>
            <a:endParaRPr lang="es-CO" sz="900" b="1"/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24524C2B-80D2-41A8-85D3-6BEED4BBF8EF}"/>
              </a:ext>
            </a:extLst>
          </p:cNvPr>
          <p:cNvSpPr txBox="1"/>
          <p:nvPr/>
        </p:nvSpPr>
        <p:spPr>
          <a:xfrm>
            <a:off x="7465803" y="2624985"/>
            <a:ext cx="2772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“Siguiente</a:t>
            </a:r>
            <a:endParaRPr lang="es-CO"/>
          </a:p>
        </p:txBody>
      </p:sp>
      <p:cxnSp>
        <p:nvCxnSpPr>
          <p:cNvPr id="107" name="Conector recto de flecha 13">
            <a:extLst>
              <a:ext uri="{FF2B5EF4-FFF2-40B4-BE49-F238E27FC236}">
                <a16:creationId xmlns:a16="http://schemas.microsoft.com/office/drawing/2014/main" id="{A81389C8-5F36-4524-9833-789734702621}"/>
              </a:ext>
            </a:extLst>
          </p:cNvPr>
          <p:cNvCxnSpPr/>
          <p:nvPr/>
        </p:nvCxnSpPr>
        <p:spPr>
          <a:xfrm rot="16200000" flipH="1">
            <a:off x="8498424" y="2337097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58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433AB1-AE3B-4E1A-A0FE-5914DEB39B81}"/>
              </a:ext>
            </a:extLst>
          </p:cNvPr>
          <p:cNvSpPr txBox="1"/>
          <p:nvPr/>
        </p:nvSpPr>
        <p:spPr>
          <a:xfrm>
            <a:off x="114676" y="265440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Referencias 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5BB1E85-0C27-48FF-BB6B-A6701347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23" y="1359017"/>
            <a:ext cx="7107266" cy="48320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75A8BF2-5CF2-448C-B6FC-F853520BC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4"/>
          <a:stretch/>
        </p:blipFill>
        <p:spPr>
          <a:xfrm>
            <a:off x="367352" y="830355"/>
            <a:ext cx="7107267" cy="57229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F2A313-DF6B-4C2C-B61D-77895967EAE2}"/>
              </a:ext>
            </a:extLst>
          </p:cNvPr>
          <p:cNvSpPr txBox="1"/>
          <p:nvPr/>
        </p:nvSpPr>
        <p:spPr>
          <a:xfrm>
            <a:off x="8243074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42556C0-4766-4A62-8236-D99F3678A75A}"/>
              </a:ext>
            </a:extLst>
          </p:cNvPr>
          <p:cNvCxnSpPr/>
          <p:nvPr/>
        </p:nvCxnSpPr>
        <p:spPr>
          <a:xfrm>
            <a:off x="10256987" y="4756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F4565E45-1A0C-48CA-A114-AB5A9EE06467}"/>
              </a:ext>
            </a:extLst>
          </p:cNvPr>
          <p:cNvSpPr txBox="1"/>
          <p:nvPr/>
        </p:nvSpPr>
        <p:spPr>
          <a:xfrm>
            <a:off x="10445948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pic>
        <p:nvPicPr>
          <p:cNvPr id="44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21E2C2B8-6B2B-49D6-AE48-68A93B7FF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23" y="818696"/>
            <a:ext cx="402509" cy="4025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FF65951-AFDA-48CD-86F6-6466CD31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76" y="1955262"/>
            <a:ext cx="1642773" cy="697527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875513CA-9B44-4E7F-9AF2-6AEF22CF5438}"/>
              </a:ext>
            </a:extLst>
          </p:cNvPr>
          <p:cNvSpPr txBox="1"/>
          <p:nvPr/>
        </p:nvSpPr>
        <p:spPr>
          <a:xfrm>
            <a:off x="7499904" y="1323955"/>
            <a:ext cx="28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solicitaos en referencia Personal</a:t>
            </a:r>
            <a:endParaRPr lang="es-CO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588BA0B-ECE1-41EB-B49F-18D2819FE5EE}"/>
              </a:ext>
            </a:extLst>
          </p:cNvPr>
          <p:cNvSpPr txBox="1"/>
          <p:nvPr/>
        </p:nvSpPr>
        <p:spPr>
          <a:xfrm>
            <a:off x="7449141" y="1039382"/>
            <a:ext cx="314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/>
              <a:t>Tipo de referencia: Personal</a:t>
            </a:r>
            <a:endParaRPr lang="es-CO" u="sng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1E12C48-71CE-416E-A787-701524DA9217}"/>
              </a:ext>
            </a:extLst>
          </p:cNvPr>
          <p:cNvSpPr txBox="1"/>
          <p:nvPr/>
        </p:nvSpPr>
        <p:spPr>
          <a:xfrm>
            <a:off x="7442344" y="2017422"/>
            <a:ext cx="314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/>
              <a:t>Tipo de referencia: Familiar</a:t>
            </a:r>
            <a:endParaRPr lang="es-CO" u="sng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43FE25D7-C6D6-48DA-9C06-CEF85AE3D9BC}"/>
              </a:ext>
            </a:extLst>
          </p:cNvPr>
          <p:cNvSpPr txBox="1"/>
          <p:nvPr/>
        </p:nvSpPr>
        <p:spPr>
          <a:xfrm>
            <a:off x="7471354" y="2410470"/>
            <a:ext cx="272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solicitaos en referencia Familiar</a:t>
            </a:r>
            <a:endParaRPr lang="es-CO"/>
          </a:p>
        </p:txBody>
      </p:sp>
      <p:cxnSp>
        <p:nvCxnSpPr>
          <p:cNvPr id="49" name="Conector recto de flecha 13">
            <a:extLst>
              <a:ext uri="{FF2B5EF4-FFF2-40B4-BE49-F238E27FC236}">
                <a16:creationId xmlns:a16="http://schemas.microsoft.com/office/drawing/2014/main" id="{DB7C68CA-E895-4451-A5F4-B87E1AD840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55556" y="3604303"/>
            <a:ext cx="281918" cy="1185663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4111B29-4551-4829-9451-49FA7D09EC52}"/>
              </a:ext>
            </a:extLst>
          </p:cNvPr>
          <p:cNvSpPr txBox="1"/>
          <p:nvPr/>
        </p:nvSpPr>
        <p:spPr>
          <a:xfrm>
            <a:off x="10266657" y="3958858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</a:t>
            </a:r>
          </a:p>
          <a:p>
            <a:r>
              <a:rPr lang="es-ES"/>
              <a:t>de Documentos</a:t>
            </a:r>
            <a:endParaRPr lang="es-CO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0570832-3647-44E6-ABB8-0A4FA49876B1}"/>
              </a:ext>
            </a:extLst>
          </p:cNvPr>
          <p:cNvGrpSpPr/>
          <p:nvPr/>
        </p:nvGrpSpPr>
        <p:grpSpPr>
          <a:xfrm>
            <a:off x="10388877" y="4659812"/>
            <a:ext cx="1490700" cy="277086"/>
            <a:chOff x="10417396" y="4339585"/>
            <a:chExt cx="1132807" cy="277086"/>
          </a:xfrm>
        </p:grpSpPr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7F07BE38-7C48-4C62-BA0C-95F2B7315333}"/>
                </a:ext>
              </a:extLst>
            </p:cNvPr>
            <p:cNvGrpSpPr/>
            <p:nvPr/>
          </p:nvGrpSpPr>
          <p:grpSpPr>
            <a:xfrm>
              <a:off x="11273117" y="4339585"/>
              <a:ext cx="277086" cy="277086"/>
              <a:chOff x="11734761" y="2366746"/>
              <a:chExt cx="277086" cy="277086"/>
            </a:xfrm>
          </p:grpSpPr>
          <p:sp>
            <p:nvSpPr>
              <p:cNvPr id="54" name="Elipse 53">
                <a:extLst>
                  <a:ext uri="{FF2B5EF4-FFF2-40B4-BE49-F238E27FC236}">
                    <a16:creationId xmlns:a16="http://schemas.microsoft.com/office/drawing/2014/main" id="{165A83E4-769E-4312-9881-AE077F526145}"/>
                  </a:ext>
                </a:extLst>
              </p:cNvPr>
              <p:cNvSpPr/>
              <p:nvPr/>
            </p:nvSpPr>
            <p:spPr>
              <a:xfrm>
                <a:off x="11734761" y="2366746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55" name="Conector recto de flecha 54">
                <a:extLst>
                  <a:ext uri="{FF2B5EF4-FFF2-40B4-BE49-F238E27FC236}">
                    <a16:creationId xmlns:a16="http://schemas.microsoft.com/office/drawing/2014/main" id="{072EEF3A-222A-4F93-8BEA-764B489D0973}"/>
                  </a:ext>
                </a:extLst>
              </p:cNvPr>
              <p:cNvCxnSpPr>
                <a:cxnSpLocks/>
                <a:stCxn id="54" idx="2"/>
                <a:endCxn id="54" idx="6"/>
              </p:cNvCxnSpPr>
              <p:nvPr/>
            </p:nvCxnSpPr>
            <p:spPr>
              <a:xfrm>
                <a:off x="11734761" y="2505289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5F7248A3-2098-4D8A-B35A-330AB2D6BC45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8" action="ppaction://hlinksldjump"/>
                </a:rPr>
                <a:t>Ver Documentos</a:t>
              </a:r>
              <a:endParaRPr lang="es-CO" sz="1100"/>
            </a:p>
          </p:txBody>
        </p:sp>
      </p:grpSp>
      <p:cxnSp>
        <p:nvCxnSpPr>
          <p:cNvPr id="56" name="Conector recto de flecha 13">
            <a:extLst>
              <a:ext uri="{FF2B5EF4-FFF2-40B4-BE49-F238E27FC236}">
                <a16:creationId xmlns:a16="http://schemas.microsoft.com/office/drawing/2014/main" id="{719EA43E-A5C3-4C6A-85B9-79FB15EF0235}"/>
              </a:ext>
            </a:extLst>
          </p:cNvPr>
          <p:cNvCxnSpPr/>
          <p:nvPr/>
        </p:nvCxnSpPr>
        <p:spPr>
          <a:xfrm rot="16200000" flipH="1">
            <a:off x="8729829" y="3254072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CF4C399-311A-45C9-8DD0-7F50EDEFED47}"/>
              </a:ext>
            </a:extLst>
          </p:cNvPr>
          <p:cNvSpPr txBox="1"/>
          <p:nvPr/>
        </p:nvSpPr>
        <p:spPr>
          <a:xfrm>
            <a:off x="7503043" y="3429000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“Siguiente”</a:t>
            </a:r>
            <a:endParaRPr lang="es-CO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F811583B-6949-430F-BBE7-0C5038BEB0A0}"/>
              </a:ext>
            </a:extLst>
          </p:cNvPr>
          <p:cNvSpPr/>
          <p:nvPr/>
        </p:nvSpPr>
        <p:spPr>
          <a:xfrm>
            <a:off x="9758262" y="162834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56</a:t>
            </a:r>
            <a:endParaRPr lang="es-CO" sz="900" b="1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A85FFE7A-CB41-4051-951E-30BAB929BBCC}"/>
              </a:ext>
            </a:extLst>
          </p:cNvPr>
          <p:cNvSpPr/>
          <p:nvPr/>
        </p:nvSpPr>
        <p:spPr>
          <a:xfrm>
            <a:off x="9709175" y="2822675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57</a:t>
            </a:r>
            <a:endParaRPr lang="es-CO" sz="900" b="1"/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481E45C0-80E1-498E-B864-1B6265619CBA}"/>
              </a:ext>
            </a:extLst>
          </p:cNvPr>
          <p:cNvSpPr/>
          <p:nvPr/>
        </p:nvSpPr>
        <p:spPr>
          <a:xfrm>
            <a:off x="9674604" y="370544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58</a:t>
            </a:r>
            <a:endParaRPr lang="es-CO" sz="900" b="1"/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F1EDDEB2-CF84-4E37-821E-12ACA1219EBD}"/>
              </a:ext>
            </a:extLst>
          </p:cNvPr>
          <p:cNvSpPr/>
          <p:nvPr/>
        </p:nvSpPr>
        <p:spPr>
          <a:xfrm>
            <a:off x="1362280" y="2511504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56</a:t>
            </a:r>
            <a:endParaRPr lang="es-CO" sz="900" b="1"/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78A2999D-B31E-4757-93BC-FB28D8F7684E}"/>
              </a:ext>
            </a:extLst>
          </p:cNvPr>
          <p:cNvSpPr/>
          <p:nvPr/>
        </p:nvSpPr>
        <p:spPr>
          <a:xfrm>
            <a:off x="2517744" y="4014380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57</a:t>
            </a:r>
            <a:endParaRPr lang="es-CO" sz="900" b="1"/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ECB4D19B-98E3-4CCA-98AC-31FFC650C92A}"/>
              </a:ext>
            </a:extLst>
          </p:cNvPr>
          <p:cNvSpPr/>
          <p:nvPr/>
        </p:nvSpPr>
        <p:spPr>
          <a:xfrm>
            <a:off x="6922395" y="5844891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58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984548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017B107-2AC0-407D-986E-08471824E805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Documentos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7226A7B-6FFA-4F60-9A5C-91735B19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9" y="974345"/>
            <a:ext cx="6975720" cy="5159059"/>
          </a:xfrm>
          <a:prstGeom prst="rect">
            <a:avLst/>
          </a:prstGeom>
        </p:spPr>
      </p:pic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B15C537F-339A-4EA9-835C-D1926020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7423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A6FC409-E11F-4077-A001-D094C259CF5F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C9E4A51-4B03-42E6-9660-24FCD8E6BF0F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3395-3E5C-4DB1-89E9-13221517AA3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C342F745-98CC-4922-A5A8-CE7A88D5C72F}"/>
              </a:ext>
            </a:extLst>
          </p:cNvPr>
          <p:cNvGrpSpPr/>
          <p:nvPr/>
        </p:nvGrpSpPr>
        <p:grpSpPr>
          <a:xfrm>
            <a:off x="7244209" y="5750146"/>
            <a:ext cx="1361831" cy="284825"/>
            <a:chOff x="10417396" y="4329011"/>
            <a:chExt cx="1034877" cy="284825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9319FDEA-F424-439D-8816-D25E803A2BC0}"/>
                </a:ext>
              </a:extLst>
            </p:cNvPr>
            <p:cNvGrpSpPr/>
            <p:nvPr/>
          </p:nvGrpSpPr>
          <p:grpSpPr>
            <a:xfrm>
              <a:off x="11175187" y="4329011"/>
              <a:ext cx="277086" cy="277086"/>
              <a:chOff x="11636831" y="2356172"/>
              <a:chExt cx="277086" cy="277086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C81379F1-E75A-491A-88A6-C96CF241ECAD}"/>
                  </a:ext>
                </a:extLst>
              </p:cNvPr>
              <p:cNvSpPr/>
              <p:nvPr/>
            </p:nvSpPr>
            <p:spPr>
              <a:xfrm>
                <a:off x="11636831" y="2356172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9E0F6FB0-B8C0-4507-ACA6-0AC42FF97CC9}"/>
                  </a:ext>
                </a:extLst>
              </p:cNvPr>
              <p:cNvCxnSpPr>
                <a:cxnSpLocks/>
                <a:stCxn id="29" idx="2"/>
                <a:endCxn id="29" idx="6"/>
              </p:cNvCxnSpPr>
              <p:nvPr/>
            </p:nvCxnSpPr>
            <p:spPr>
              <a:xfrm>
                <a:off x="11636831" y="2494715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10951608-AEE1-4C00-A280-D9CCC8FE5744}"/>
                </a:ext>
              </a:extLst>
            </p:cNvPr>
            <p:cNvSpPr txBox="1"/>
            <p:nvPr/>
          </p:nvSpPr>
          <p:spPr>
            <a:xfrm>
              <a:off x="10417396" y="4352226"/>
              <a:ext cx="8963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sldjump"/>
                </a:rPr>
                <a:t>Ver Escenario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F3D02BA-6D72-4364-AD26-D6756A4A5810}"/>
              </a:ext>
            </a:extLst>
          </p:cNvPr>
          <p:cNvGrpSpPr/>
          <p:nvPr/>
        </p:nvGrpSpPr>
        <p:grpSpPr>
          <a:xfrm>
            <a:off x="8759277" y="5750146"/>
            <a:ext cx="1415990" cy="278247"/>
            <a:chOff x="9748095" y="4501948"/>
            <a:chExt cx="1076034" cy="278247"/>
          </a:xfrm>
        </p:grpSpPr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A158F75-4FA2-4EA6-9FE5-306C30948F86}"/>
                </a:ext>
              </a:extLst>
            </p:cNvPr>
            <p:cNvGrpSpPr/>
            <p:nvPr/>
          </p:nvGrpSpPr>
          <p:grpSpPr>
            <a:xfrm>
              <a:off x="10459513" y="4501948"/>
              <a:ext cx="277086" cy="277086"/>
              <a:chOff x="10921157" y="2529109"/>
              <a:chExt cx="277086" cy="277086"/>
            </a:xfrm>
          </p:grpSpPr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93523DBF-FDE1-487D-9682-A7BEAEBC0A10}"/>
                  </a:ext>
                </a:extLst>
              </p:cNvPr>
              <p:cNvSpPr/>
              <p:nvPr/>
            </p:nvSpPr>
            <p:spPr>
              <a:xfrm>
                <a:off x="10921157" y="2529109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0379F168-0E81-452F-BAE8-75C1F17808F3}"/>
                  </a:ext>
                </a:extLst>
              </p:cNvPr>
              <p:cNvCxnSpPr>
                <a:stCxn id="34" idx="2"/>
                <a:endCxn id="34" idx="6"/>
              </p:cNvCxnSpPr>
              <p:nvPr/>
            </p:nvCxnSpPr>
            <p:spPr>
              <a:xfrm>
                <a:off x="10921157" y="2667652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0828CB-FE64-402D-AF1B-49CC5CF0787B}"/>
                </a:ext>
              </a:extLst>
            </p:cNvPr>
            <p:cNvSpPr txBox="1"/>
            <p:nvPr/>
          </p:nvSpPr>
          <p:spPr>
            <a:xfrm>
              <a:off x="9748095" y="4518585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7" action="ppaction://hlinksldjump"/>
                </a:rPr>
                <a:t>Ver Escenario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Elipse 35">
            <a:extLst>
              <a:ext uri="{FF2B5EF4-FFF2-40B4-BE49-F238E27FC236}">
                <a16:creationId xmlns:a16="http://schemas.microsoft.com/office/drawing/2014/main" id="{B291D3F8-55AE-4668-941A-5D2D39A92A70}"/>
              </a:ext>
            </a:extLst>
          </p:cNvPr>
          <p:cNvSpPr/>
          <p:nvPr/>
        </p:nvSpPr>
        <p:spPr>
          <a:xfrm>
            <a:off x="9406626" y="1717020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59</a:t>
            </a:r>
            <a:endParaRPr lang="es-CO" sz="900" b="1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831A8F4-D0F8-4D75-AEA4-CD75F96559D0}"/>
              </a:ext>
            </a:extLst>
          </p:cNvPr>
          <p:cNvSpPr/>
          <p:nvPr/>
        </p:nvSpPr>
        <p:spPr>
          <a:xfrm>
            <a:off x="1604637" y="3590636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59</a:t>
            </a:r>
            <a:endParaRPr lang="es-CO" sz="900" b="1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91F317C-5D8E-416F-A977-0D739DD67F1F}"/>
              </a:ext>
            </a:extLst>
          </p:cNvPr>
          <p:cNvSpPr txBox="1"/>
          <p:nvPr/>
        </p:nvSpPr>
        <p:spPr>
          <a:xfrm>
            <a:off x="7197179" y="838711"/>
            <a:ext cx="275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“Subir archivo” bajo el titulo de Documento de radicación</a:t>
            </a:r>
            <a:endParaRPr lang="es-CO"/>
          </a:p>
        </p:txBody>
      </p:sp>
      <p:cxnSp>
        <p:nvCxnSpPr>
          <p:cNvPr id="43" name="Conector recto de flecha 13">
            <a:extLst>
              <a:ext uri="{FF2B5EF4-FFF2-40B4-BE49-F238E27FC236}">
                <a16:creationId xmlns:a16="http://schemas.microsoft.com/office/drawing/2014/main" id="{1E147DF1-ABC7-4BBD-BA75-9EDEE5E197A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6836" y="1358596"/>
            <a:ext cx="638142" cy="1270619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8415F3D-6923-4449-A29F-F8E44C76BD70}"/>
              </a:ext>
            </a:extLst>
          </p:cNvPr>
          <p:cNvSpPr txBox="1"/>
          <p:nvPr/>
        </p:nvSpPr>
        <p:spPr>
          <a:xfrm>
            <a:off x="10098119" y="1539765"/>
            <a:ext cx="2128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Apertura de documentos </a:t>
            </a:r>
          </a:p>
          <a:p>
            <a:r>
              <a:rPr lang="es-ES"/>
              <a:t>dispuestos en el equipo</a:t>
            </a:r>
            <a:endParaRPr lang="es-CO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CF63272-C897-4CFB-9977-F990E025BF69}"/>
              </a:ext>
            </a:extLst>
          </p:cNvPr>
          <p:cNvSpPr txBox="1"/>
          <p:nvPr/>
        </p:nvSpPr>
        <p:spPr>
          <a:xfrm>
            <a:off x="7346499" y="2360705"/>
            <a:ext cx="275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“Subir archivo” bajo el titulo de Formato seguro de vida</a:t>
            </a:r>
            <a:endParaRPr lang="es-CO"/>
          </a:p>
        </p:txBody>
      </p:sp>
      <p:cxnSp>
        <p:nvCxnSpPr>
          <p:cNvPr id="46" name="Conector recto de flecha 13">
            <a:extLst>
              <a:ext uri="{FF2B5EF4-FFF2-40B4-BE49-F238E27FC236}">
                <a16:creationId xmlns:a16="http://schemas.microsoft.com/office/drawing/2014/main" id="{C7669522-19E3-46F3-9419-13C42E71A6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6835" y="2973673"/>
            <a:ext cx="638142" cy="1270619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>
            <a:extLst>
              <a:ext uri="{FF2B5EF4-FFF2-40B4-BE49-F238E27FC236}">
                <a16:creationId xmlns:a16="http://schemas.microsoft.com/office/drawing/2014/main" id="{9A53902C-D3EF-4E6A-B18A-E6B37AD51BFC}"/>
              </a:ext>
            </a:extLst>
          </p:cNvPr>
          <p:cNvSpPr txBox="1"/>
          <p:nvPr/>
        </p:nvSpPr>
        <p:spPr>
          <a:xfrm>
            <a:off x="10175267" y="3289911"/>
            <a:ext cx="2128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/>
              <a:t>Apertura de documentos </a:t>
            </a:r>
          </a:p>
          <a:p>
            <a:r>
              <a:rPr lang="es-ES" sz="1600"/>
              <a:t>dispuestos en el equipo</a:t>
            </a:r>
            <a:endParaRPr lang="es-CO" sz="160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CC5D0AC3-B0B6-4A16-85C0-B45D5D1F35C0}"/>
              </a:ext>
            </a:extLst>
          </p:cNvPr>
          <p:cNvSpPr txBox="1"/>
          <p:nvPr/>
        </p:nvSpPr>
        <p:spPr>
          <a:xfrm>
            <a:off x="7411119" y="4206232"/>
            <a:ext cx="2839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respuesta correcta a la pregunta “¿Participa otra persona en el crédito’”</a:t>
            </a:r>
            <a:endParaRPr lang="es-CO"/>
          </a:p>
        </p:txBody>
      </p:sp>
      <p:cxnSp>
        <p:nvCxnSpPr>
          <p:cNvPr id="49" name="Conector recto de flecha 13">
            <a:extLst>
              <a:ext uri="{FF2B5EF4-FFF2-40B4-BE49-F238E27FC236}">
                <a16:creationId xmlns:a16="http://schemas.microsoft.com/office/drawing/2014/main" id="{A6136AA5-87A0-4BAF-BDCF-F34F8B62FD05}"/>
              </a:ext>
            </a:extLst>
          </p:cNvPr>
          <p:cNvCxnSpPr/>
          <p:nvPr/>
        </p:nvCxnSpPr>
        <p:spPr>
          <a:xfrm rot="16200000" flipH="1">
            <a:off x="7645244" y="5468157"/>
            <a:ext cx="205250" cy="3492"/>
          </a:xfrm>
          <a:prstGeom prst="bentConnector3">
            <a:avLst>
              <a:gd name="adj1" fmla="val -698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13">
            <a:extLst>
              <a:ext uri="{FF2B5EF4-FFF2-40B4-BE49-F238E27FC236}">
                <a16:creationId xmlns:a16="http://schemas.microsoft.com/office/drawing/2014/main" id="{20F8718F-8706-4D60-A555-4FD7C8995BAB}"/>
              </a:ext>
            </a:extLst>
          </p:cNvPr>
          <p:cNvCxnSpPr/>
          <p:nvPr/>
        </p:nvCxnSpPr>
        <p:spPr>
          <a:xfrm rot="16200000" flipH="1">
            <a:off x="9289795" y="5393042"/>
            <a:ext cx="205250" cy="3492"/>
          </a:xfrm>
          <a:prstGeom prst="bentConnector3">
            <a:avLst>
              <a:gd name="adj1" fmla="val -6984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FEE5157-D460-44C4-867A-C71472856F0C}"/>
              </a:ext>
            </a:extLst>
          </p:cNvPr>
          <p:cNvSpPr txBox="1"/>
          <p:nvPr/>
        </p:nvSpPr>
        <p:spPr>
          <a:xfrm>
            <a:off x="8899919" y="5197948"/>
            <a:ext cx="4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/>
              <a:t>No</a:t>
            </a:r>
            <a:endParaRPr lang="es-CO" sz="1400" b="1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41309CB1-C106-4E3B-A015-57A27526B409}"/>
              </a:ext>
            </a:extLst>
          </p:cNvPr>
          <p:cNvSpPr txBox="1"/>
          <p:nvPr/>
        </p:nvSpPr>
        <p:spPr>
          <a:xfrm>
            <a:off x="7411119" y="5282453"/>
            <a:ext cx="431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/>
              <a:t>Si</a:t>
            </a:r>
            <a:endParaRPr lang="es-CO" sz="1400" b="1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8FD0FA94-875D-4A2A-9956-BCC4E8CE08CA}"/>
              </a:ext>
            </a:extLst>
          </p:cNvPr>
          <p:cNvSpPr/>
          <p:nvPr/>
        </p:nvSpPr>
        <p:spPr>
          <a:xfrm>
            <a:off x="9357032" y="3273074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60</a:t>
            </a:r>
            <a:endParaRPr lang="es-CO" sz="900" b="1"/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E26CD5DB-4A6C-45BF-9C02-000E8B9D4DC8}"/>
              </a:ext>
            </a:extLst>
          </p:cNvPr>
          <p:cNvSpPr/>
          <p:nvPr/>
        </p:nvSpPr>
        <p:spPr>
          <a:xfrm>
            <a:off x="3188396" y="3563056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60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64083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0497728C-4283-4150-9B38-EE9456BA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r="8555"/>
          <a:stretch/>
        </p:blipFill>
        <p:spPr>
          <a:xfrm>
            <a:off x="412721" y="1307531"/>
            <a:ext cx="7367300" cy="453589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BF6315-686A-4C5F-8518-5D5A6B799F20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Documentos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46BB8A64-90C0-40C2-B342-81250A808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7423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23C9C7-8434-4F60-8772-217DC8E93D29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757CEEA-F0D3-40F5-9116-DD92F5334A35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DF8046E-DD65-46AF-BEE3-363A96CB9AB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FDF0F1-354B-4995-8E7C-8A05B70C9252}"/>
              </a:ext>
            </a:extLst>
          </p:cNvPr>
          <p:cNvSpPr txBox="1"/>
          <p:nvPr/>
        </p:nvSpPr>
        <p:spPr>
          <a:xfrm>
            <a:off x="7717312" y="844418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Seleccionar el botón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lang="es-ES">
                <a:solidFill>
                  <a:prstClr val="black"/>
                </a:solidFill>
                <a:latin typeface="Calibri" panose="020F0502020204030204"/>
              </a:rPr>
              <a:t>Siguiente</a:t>
            </a: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D5F424F-CDEF-4E3A-B41A-18345724562E}"/>
              </a:ext>
            </a:extLst>
          </p:cNvPr>
          <p:cNvSpPr/>
          <p:nvPr/>
        </p:nvSpPr>
        <p:spPr>
          <a:xfrm>
            <a:off x="9246211" y="1228848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61</a:t>
            </a:r>
            <a:endParaRPr lang="es-CO" sz="900" b="1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224ED57-0CB6-48F2-90E6-561BEEB242AF}"/>
              </a:ext>
            </a:extLst>
          </p:cNvPr>
          <p:cNvSpPr/>
          <p:nvPr/>
        </p:nvSpPr>
        <p:spPr>
          <a:xfrm>
            <a:off x="6872625" y="5079702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61</a:t>
            </a:r>
            <a:endParaRPr lang="es-CO" sz="900" b="1"/>
          </a:p>
        </p:txBody>
      </p:sp>
    </p:spTree>
    <p:extLst>
      <p:ext uri="{BB962C8B-B14F-4D97-AF65-F5344CB8AC3E}">
        <p14:creationId xmlns:p14="http://schemas.microsoft.com/office/powerpoint/2010/main" val="2034450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0557DA-E825-4F92-A0FC-C1FF3B66B647}"/>
              </a:ext>
            </a:extLst>
          </p:cNvPr>
          <p:cNvSpPr txBox="1"/>
          <p:nvPr/>
        </p:nvSpPr>
        <p:spPr>
          <a:xfrm>
            <a:off x="48318" y="333905"/>
            <a:ext cx="793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000" b="1">
                <a:solidFill>
                  <a:srgbClr val="00A4E4"/>
                </a:solidFill>
              </a:defRPr>
            </a:lvl1pPr>
          </a:lstStyle>
          <a:p>
            <a:r>
              <a:rPr lang="es-ES"/>
              <a:t>Inicio de sesión</a:t>
            </a:r>
            <a:endParaRPr lang="es-CO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AF7A6E-6E31-4D38-BCDB-CF8BC00D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70" y="1392866"/>
            <a:ext cx="3525252" cy="430064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A91502-80A7-4DA3-AE80-786D5322F615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EB88F98-E7F1-458E-9592-BF0CB7C38C85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731CC0A-D75E-4819-B431-600ACC0143ED}"/>
              </a:ext>
            </a:extLst>
          </p:cNvPr>
          <p:cNvCxnSpPr/>
          <p:nvPr/>
        </p:nvCxnSpPr>
        <p:spPr>
          <a:xfrm>
            <a:off x="10019526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38E4493D-7F8C-4A2D-A6D7-651A73C2FBCC}"/>
              </a:ext>
            </a:extLst>
          </p:cNvPr>
          <p:cNvSpPr txBox="1"/>
          <p:nvPr/>
        </p:nvSpPr>
        <p:spPr>
          <a:xfrm>
            <a:off x="7663127" y="3152407"/>
            <a:ext cx="252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validar correo, para verificación</a:t>
            </a:r>
            <a:endParaRPr lang="es-CO"/>
          </a:p>
        </p:txBody>
      </p:sp>
      <p:cxnSp>
        <p:nvCxnSpPr>
          <p:cNvPr id="10" name="Conector recto de flecha 13">
            <a:extLst>
              <a:ext uri="{FF2B5EF4-FFF2-40B4-BE49-F238E27FC236}">
                <a16:creationId xmlns:a16="http://schemas.microsoft.com/office/drawing/2014/main" id="{E5E62B23-553F-47ED-AFED-69C5F511FB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81148" y="3619548"/>
            <a:ext cx="545134" cy="115546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A36F7A39-507D-44E8-A5B5-77FEBA981742}"/>
              </a:ext>
            </a:extLst>
          </p:cNvPr>
          <p:cNvSpPr/>
          <p:nvPr/>
        </p:nvSpPr>
        <p:spPr>
          <a:xfrm>
            <a:off x="9604856" y="1422845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1</a:t>
            </a:r>
            <a:endParaRPr lang="es-CO" b="1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03D0BFF-05FC-400F-9B4C-DE780962BA90}"/>
              </a:ext>
            </a:extLst>
          </p:cNvPr>
          <p:cNvSpPr/>
          <p:nvPr/>
        </p:nvSpPr>
        <p:spPr>
          <a:xfrm>
            <a:off x="4562912" y="4429078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3</a:t>
            </a:r>
            <a:endParaRPr lang="es-CO" b="1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E0A841-006E-40A8-BB0D-BEE963C8AF96}"/>
              </a:ext>
            </a:extLst>
          </p:cNvPr>
          <p:cNvSpPr txBox="1"/>
          <p:nvPr/>
        </p:nvSpPr>
        <p:spPr>
          <a:xfrm>
            <a:off x="10061767" y="3984774"/>
            <a:ext cx="216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correo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A09A121-B646-4A3F-940A-E18702715334}"/>
              </a:ext>
            </a:extLst>
          </p:cNvPr>
          <p:cNvSpPr txBox="1"/>
          <p:nvPr/>
        </p:nvSpPr>
        <p:spPr>
          <a:xfrm>
            <a:off x="10061767" y="4256542"/>
            <a:ext cx="207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u="sng"/>
              <a:t>Incorrecto:</a:t>
            </a:r>
            <a:r>
              <a:rPr lang="es-ES" sz="1600"/>
              <a:t> Informar al usuario</a:t>
            </a:r>
            <a:endParaRPr lang="es-CO" sz="160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C1D1D8C-A815-4746-8E65-0AA0138C9DF0}"/>
              </a:ext>
            </a:extLst>
          </p:cNvPr>
          <p:cNvSpPr txBox="1"/>
          <p:nvPr/>
        </p:nvSpPr>
        <p:spPr>
          <a:xfrm>
            <a:off x="10052555" y="4987497"/>
            <a:ext cx="207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u="sng"/>
              <a:t>Correcto:</a:t>
            </a:r>
            <a:r>
              <a:rPr lang="es-ES" sz="1600"/>
              <a:t> Mostrar pantalla inicial</a:t>
            </a:r>
            <a:endParaRPr lang="es-CO" sz="160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C1E48D32-C515-4157-BD57-FAE463A9CFCD}"/>
              </a:ext>
            </a:extLst>
          </p:cNvPr>
          <p:cNvGrpSpPr/>
          <p:nvPr/>
        </p:nvGrpSpPr>
        <p:grpSpPr>
          <a:xfrm>
            <a:off x="10938132" y="5516629"/>
            <a:ext cx="1220918" cy="286020"/>
            <a:chOff x="10487893" y="4343292"/>
            <a:chExt cx="1220918" cy="286020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247E369-5060-41F9-B706-D80484E17DBA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DC93D6A7-1CEE-4DC2-8580-C4F379F645A6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355AAEFD-5915-405A-8C43-91B820CF1734}"/>
                  </a:ext>
                </a:extLst>
              </p:cNvPr>
              <p:cNvCxnSpPr>
                <a:stCxn id="24" idx="2"/>
                <a:endCxn id="24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BCDA86E-A5E7-4399-A5C8-0F6759FC424F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4" action="ppaction://hlinksldjump"/>
                </a:rPr>
                <a:t>Ver escenario</a:t>
              </a:r>
              <a:endParaRPr lang="es-CO" sz="110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68EFE16-5560-4911-B816-51B9A65FAE78}"/>
              </a:ext>
            </a:extLst>
          </p:cNvPr>
          <p:cNvGrpSpPr/>
          <p:nvPr/>
        </p:nvGrpSpPr>
        <p:grpSpPr>
          <a:xfrm>
            <a:off x="10905104" y="4740228"/>
            <a:ext cx="1220918" cy="286020"/>
            <a:chOff x="10487893" y="4343292"/>
            <a:chExt cx="1220918" cy="286020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F486B07F-58C1-4142-9D2C-9CEF65AB7FA0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242F921A-B3D5-487F-915B-155FF9D9568B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EF04484E-BCF3-454A-A367-493FBBA1FD45}"/>
                  </a:ext>
                </a:extLst>
              </p:cNvPr>
              <p:cNvCxnSpPr>
                <a:stCxn id="29" idx="2"/>
                <a:endCxn id="29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AC27D7D7-E3B0-413A-80A7-B163C0B9E95C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5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5C6F919-CDD7-43CD-9804-5ACC724B70A9}"/>
              </a:ext>
            </a:extLst>
          </p:cNvPr>
          <p:cNvSpPr txBox="1"/>
          <p:nvPr/>
        </p:nvSpPr>
        <p:spPr>
          <a:xfrm>
            <a:off x="7750849" y="1367574"/>
            <a:ext cx="24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correo electrónico registrado</a:t>
            </a:r>
            <a:endParaRPr lang="es-CO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17CA9-875C-43A4-945A-2D820EA28554}"/>
              </a:ext>
            </a:extLst>
          </p:cNvPr>
          <p:cNvSpPr/>
          <p:nvPr/>
        </p:nvSpPr>
        <p:spPr>
          <a:xfrm>
            <a:off x="4562912" y="4922753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2</a:t>
            </a:r>
            <a:endParaRPr lang="es-CO" b="1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14794EF-2838-4F7E-BF34-306C77C8BE0C}"/>
              </a:ext>
            </a:extLst>
          </p:cNvPr>
          <p:cNvSpPr/>
          <p:nvPr/>
        </p:nvSpPr>
        <p:spPr>
          <a:xfrm>
            <a:off x="9604856" y="2491122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2</a:t>
            </a:r>
            <a:endParaRPr lang="es-CO" b="1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29369B6A-A81E-4324-835F-4CB985E15268}"/>
              </a:ext>
            </a:extLst>
          </p:cNvPr>
          <p:cNvSpPr/>
          <p:nvPr/>
        </p:nvSpPr>
        <p:spPr>
          <a:xfrm>
            <a:off x="1754159" y="3846231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1</a:t>
            </a:r>
            <a:endParaRPr lang="es-CO" b="1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29FD0CA-38D9-4CDC-8A95-D047DC8C89D2}"/>
              </a:ext>
            </a:extLst>
          </p:cNvPr>
          <p:cNvSpPr txBox="1"/>
          <p:nvPr/>
        </p:nvSpPr>
        <p:spPr>
          <a:xfrm>
            <a:off x="7750849" y="2106923"/>
            <a:ext cx="24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Validar botón de “No soy un robot”</a:t>
            </a:r>
            <a:endParaRPr lang="es-CO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903EC5D-3AE2-4E2E-B5D5-B9539E23CE0D}"/>
              </a:ext>
            </a:extLst>
          </p:cNvPr>
          <p:cNvSpPr/>
          <p:nvPr/>
        </p:nvSpPr>
        <p:spPr>
          <a:xfrm>
            <a:off x="9607542" y="3198486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3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3227328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C516B2E-1733-4313-91BC-3FC40FBC8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94" y="1411601"/>
            <a:ext cx="6309482" cy="317754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DC-XXX</a:t>
            </a:r>
            <a:endParaRPr kumimoji="0" lang="es-CO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1BF6315-686A-4C5F-8518-5D5A6B799F20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Menú – Documentos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51">
            <a:hlinkClick r:id="rId4" action="ppaction://hlinksldjump"/>
            <a:extLst>
              <a:ext uri="{FF2B5EF4-FFF2-40B4-BE49-F238E27FC236}">
                <a16:creationId xmlns:a16="http://schemas.microsoft.com/office/drawing/2014/main" id="{46BB8A64-90C0-40C2-B342-81250A808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32" y="574235"/>
            <a:ext cx="402509" cy="4025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023C9C7-8434-4F60-8772-217DC8E93D29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Usuario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757CEEA-F0D3-40F5-9116-DD92F5334A35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8DF8046E-DD65-46AF-BEE3-363A96CB9AB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Sistema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FDF0F1-354B-4995-8E7C-8A05B70C9252}"/>
              </a:ext>
            </a:extLst>
          </p:cNvPr>
          <p:cNvSpPr txBox="1"/>
          <p:nvPr/>
        </p:nvSpPr>
        <p:spPr>
          <a:xfrm>
            <a:off x="7717312" y="844418"/>
            <a:ext cx="2687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Seleccionar el botón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“Cerrar”</a:t>
            </a:r>
            <a:endParaRPr kumimoji="0" lang="es-CO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D5F424F-CDEF-4E3A-B41A-18345724562E}"/>
              </a:ext>
            </a:extLst>
          </p:cNvPr>
          <p:cNvSpPr/>
          <p:nvPr/>
        </p:nvSpPr>
        <p:spPr>
          <a:xfrm>
            <a:off x="9246211" y="1228848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62</a:t>
            </a:r>
            <a:endParaRPr lang="es-CO" sz="900" b="1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224ED57-0CB6-48F2-90E6-561BEEB242AF}"/>
              </a:ext>
            </a:extLst>
          </p:cNvPr>
          <p:cNvSpPr/>
          <p:nvPr/>
        </p:nvSpPr>
        <p:spPr>
          <a:xfrm>
            <a:off x="5382595" y="3861437"/>
            <a:ext cx="442121" cy="365507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62</a:t>
            </a:r>
            <a:endParaRPr lang="es-CO" sz="900" b="1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B490124-4D46-4E1F-BF22-FD2AAE39954F}"/>
              </a:ext>
            </a:extLst>
          </p:cNvPr>
          <p:cNvSpPr txBox="1"/>
          <p:nvPr/>
        </p:nvSpPr>
        <p:spPr>
          <a:xfrm>
            <a:off x="10256279" y="2922631"/>
            <a:ext cx="216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prstClr val="black"/>
                </a:solidFill>
                <a:latin typeface="Calibri" panose="020F0502020204030204"/>
              </a:rPr>
              <a:t>Permite iniciar la creación de una nueva solicitud</a:t>
            </a: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ADBAC88-B739-4148-89DF-8C288097AD7F}"/>
              </a:ext>
            </a:extLst>
          </p:cNvPr>
          <p:cNvGrpSpPr/>
          <p:nvPr/>
        </p:nvGrpSpPr>
        <p:grpSpPr>
          <a:xfrm>
            <a:off x="10289645" y="3861437"/>
            <a:ext cx="1699418" cy="277086"/>
            <a:chOff x="10417396" y="4352226"/>
            <a:chExt cx="1291415" cy="277086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F6F643D2-F237-46D2-86F7-EA262A44202B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1223B3E7-E798-405F-845C-D3D538A02A15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CO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1" name="Conector recto de flecha 20">
                <a:extLst>
                  <a:ext uri="{FF2B5EF4-FFF2-40B4-BE49-F238E27FC236}">
                    <a16:creationId xmlns:a16="http://schemas.microsoft.com/office/drawing/2014/main" id="{ABC69AEB-166E-4853-BDA6-07905C92898B}"/>
                  </a:ext>
                </a:extLst>
              </p:cNvPr>
              <p:cNvCxnSpPr>
                <a:stCxn id="20" idx="2"/>
                <a:endCxn id="20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A175C59-9376-47A6-8FD7-27A4B29BC6E9}"/>
                </a:ext>
              </a:extLst>
            </p:cNvPr>
            <p:cNvSpPr txBox="1"/>
            <p:nvPr/>
          </p:nvSpPr>
          <p:spPr>
            <a:xfrm>
              <a:off x="10417396" y="4352226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6" action="ppaction://hlinksldjump"/>
                </a:rPr>
                <a:t>Ver Activos y pasivos</a:t>
              </a:r>
              <a:endParaRPr kumimoji="0" lang="es-CO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147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AEF8B596-E96F-496A-93EB-E2EE7371ED02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Mensajes de alerta o error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39E9194-E88B-4EF4-8A58-BDB62419B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0"/>
          <a:stretch/>
        </p:blipFill>
        <p:spPr>
          <a:xfrm>
            <a:off x="279711" y="974987"/>
            <a:ext cx="3455871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E2A92B-B5BF-4AE0-ACFB-71A4A6EEE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7"/>
          <a:stretch/>
        </p:blipFill>
        <p:spPr>
          <a:xfrm>
            <a:off x="4037506" y="974987"/>
            <a:ext cx="3549373" cy="20288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EABACA-E87A-4C76-BF1F-948818AB1B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95"/>
          <a:stretch/>
        </p:blipFill>
        <p:spPr>
          <a:xfrm>
            <a:off x="2398310" y="3429210"/>
            <a:ext cx="3276381" cy="20002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3C166A-0F17-475F-97EB-BFF2D6A7D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500" y="994216"/>
            <a:ext cx="3952875" cy="19907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FF46B6A-6CC8-4F69-8EA5-FF0F87927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631" y="3285436"/>
            <a:ext cx="4164173" cy="22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2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AEF8B596-E96F-496A-93EB-E2EE7371ED02}"/>
              </a:ext>
            </a:extLst>
          </p:cNvPr>
          <p:cNvSpPr txBox="1"/>
          <p:nvPr/>
        </p:nvSpPr>
        <p:spPr>
          <a:xfrm>
            <a:off x="153929" y="17412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>
                <a:ln>
                  <a:noFill/>
                </a:ln>
                <a:solidFill>
                  <a:srgbClr val="00A4E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 de cambios</a:t>
            </a:r>
            <a:endParaRPr kumimoji="0" lang="es-CO" sz="2000" b="1" i="0" u="none" strike="noStrike" kern="1200" cap="none" spc="0" normalizeH="0" baseline="0" noProof="0">
              <a:ln>
                <a:noFill/>
              </a:ln>
              <a:solidFill>
                <a:srgbClr val="00A4E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CB8F28B-E5E6-4EBF-A32B-9121B2610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31225"/>
              </p:ext>
            </p:extLst>
          </p:nvPr>
        </p:nvGraphicFramePr>
        <p:xfrm>
          <a:off x="476692" y="1063256"/>
          <a:ext cx="11238607" cy="190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6011">
                  <a:extLst>
                    <a:ext uri="{9D8B030D-6E8A-4147-A177-3AD203B41FA5}">
                      <a16:colId xmlns:a16="http://schemas.microsoft.com/office/drawing/2014/main" val="4046375062"/>
                    </a:ext>
                  </a:extLst>
                </a:gridCol>
                <a:gridCol w="1273338">
                  <a:extLst>
                    <a:ext uri="{9D8B030D-6E8A-4147-A177-3AD203B41FA5}">
                      <a16:colId xmlns:a16="http://schemas.microsoft.com/office/drawing/2014/main" val="2083892157"/>
                    </a:ext>
                  </a:extLst>
                </a:gridCol>
                <a:gridCol w="2727960">
                  <a:extLst>
                    <a:ext uri="{9D8B030D-6E8A-4147-A177-3AD203B41FA5}">
                      <a16:colId xmlns:a16="http://schemas.microsoft.com/office/drawing/2014/main" val="2200348809"/>
                    </a:ext>
                  </a:extLst>
                </a:gridCol>
                <a:gridCol w="3261359">
                  <a:extLst>
                    <a:ext uri="{9D8B030D-6E8A-4147-A177-3AD203B41FA5}">
                      <a16:colId xmlns:a16="http://schemas.microsoft.com/office/drawing/2014/main" val="2030668494"/>
                    </a:ext>
                  </a:extLst>
                </a:gridCol>
                <a:gridCol w="1879939">
                  <a:extLst>
                    <a:ext uri="{9D8B030D-6E8A-4147-A177-3AD203B41FA5}">
                      <a16:colId xmlns:a16="http://schemas.microsoft.com/office/drawing/2014/main" val="338016436"/>
                    </a:ext>
                  </a:extLst>
                </a:gridCol>
              </a:tblGrid>
              <a:tr h="335266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Fecha de actualización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Versión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Cambio realizado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Aprobado por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/>
                        <a:t>Fecha de Aprobación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161001"/>
                  </a:ext>
                </a:extLst>
              </a:tr>
              <a:tr h="463579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21/12/2023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01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/>
                        <a:t>Creación del documento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Valeria Millán - 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/>
                        <a:t>21/12/2023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094365"/>
                  </a:ext>
                </a:extLst>
              </a:tr>
              <a:tr h="800493"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  <a:p>
                      <a:pPr algn="ctr"/>
                      <a:r>
                        <a:rPr lang="es-ES"/>
                        <a:t>06/03/2024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  <a:p>
                      <a:pPr algn="ctr"/>
                      <a:r>
                        <a:rPr lang="es-ES"/>
                        <a:t>02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/>
                        <a:t>Ajustes imágenes y flujos del sistema</a:t>
                      </a:r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/>
                        <a:t>Harley Vega - 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CO"/>
                        <a:t>11/03/2023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73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99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E77616-E426-49E5-9277-493487F48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5" y="1565183"/>
            <a:ext cx="7594053" cy="35131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D32581-0FAF-43DA-95C6-15E86F9AE115}"/>
              </a:ext>
            </a:extLst>
          </p:cNvPr>
          <p:cNvSpPr txBox="1"/>
          <p:nvPr/>
        </p:nvSpPr>
        <p:spPr>
          <a:xfrm>
            <a:off x="48318" y="333905"/>
            <a:ext cx="793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 sz="2000" b="1">
                <a:solidFill>
                  <a:srgbClr val="00A4E4"/>
                </a:solidFill>
              </a:defRPr>
            </a:lvl1pPr>
          </a:lstStyle>
          <a:p>
            <a:r>
              <a:rPr lang="es-ES"/>
              <a:t>Inicio de sesión</a:t>
            </a:r>
            <a:endParaRPr lang="es-CO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348BEA0-7A86-4BFA-8334-C75EA58F4255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9DBEBD2-B58E-496D-897A-7920BABCDAFB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2ED68CA-A102-4807-AF33-EB1DF68EB1FD}"/>
              </a:ext>
            </a:extLst>
          </p:cNvPr>
          <p:cNvSpPr/>
          <p:nvPr/>
        </p:nvSpPr>
        <p:spPr>
          <a:xfrm>
            <a:off x="11531603" y="1092628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4</a:t>
            </a:r>
            <a:endParaRPr lang="es-CO" b="1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F85109C-D30C-4713-9D95-9AD3BF39DC36}"/>
              </a:ext>
            </a:extLst>
          </p:cNvPr>
          <p:cNvCxnSpPr/>
          <p:nvPr/>
        </p:nvCxnSpPr>
        <p:spPr>
          <a:xfrm>
            <a:off x="10019526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DE50B297-9BCF-4846-9518-ADCFE4173A90}"/>
              </a:ext>
            </a:extLst>
          </p:cNvPr>
          <p:cNvSpPr txBox="1"/>
          <p:nvPr/>
        </p:nvSpPr>
        <p:spPr>
          <a:xfrm>
            <a:off x="10012791" y="732317"/>
            <a:ext cx="24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Notificación de correo no autorizado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1409268-1B62-4E38-A788-5CDDD0964BB6}"/>
              </a:ext>
            </a:extLst>
          </p:cNvPr>
          <p:cNvSpPr txBox="1"/>
          <p:nvPr/>
        </p:nvSpPr>
        <p:spPr>
          <a:xfrm>
            <a:off x="7751428" y="1890851"/>
            <a:ext cx="24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Realiza nuevamente el proceso de registro</a:t>
            </a:r>
            <a:endParaRPr lang="es-CO"/>
          </a:p>
        </p:txBody>
      </p:sp>
      <p:cxnSp>
        <p:nvCxnSpPr>
          <p:cNvPr id="12" name="Conector recto de flecha 13">
            <a:extLst>
              <a:ext uri="{FF2B5EF4-FFF2-40B4-BE49-F238E27FC236}">
                <a16:creationId xmlns:a16="http://schemas.microsoft.com/office/drawing/2014/main" id="{E7F103A9-5208-4CC3-A9A8-29D4C80DCE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2692" y="2208022"/>
            <a:ext cx="545134" cy="115546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037DE34-5089-45A5-A592-34C0D110656E}"/>
              </a:ext>
            </a:extLst>
          </p:cNvPr>
          <p:cNvGrpSpPr/>
          <p:nvPr/>
        </p:nvGrpSpPr>
        <p:grpSpPr>
          <a:xfrm>
            <a:off x="10921144" y="3285990"/>
            <a:ext cx="1220918" cy="286020"/>
            <a:chOff x="10487893" y="4343292"/>
            <a:chExt cx="1220918" cy="28602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F6AB2A8D-EB71-4C15-92C6-7B26B482E989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AF7A253B-F9A7-4FF7-9E24-6C2C260032BC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6708F35A-2732-4340-99BB-1B0735D0C213}"/>
                  </a:ext>
                </a:extLst>
              </p:cNvPr>
              <p:cNvCxnSpPr>
                <a:stCxn id="16" idx="2"/>
                <a:endCxn id="16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F026D08C-8E15-47CF-8198-FDF891DBC3DC}"/>
                </a:ext>
              </a:extLst>
            </p:cNvPr>
            <p:cNvSpPr txBox="1"/>
            <p:nvPr/>
          </p:nvSpPr>
          <p:spPr>
            <a:xfrm>
              <a:off x="10487893" y="4343292"/>
              <a:ext cx="10760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4" action="ppaction://hlinksldjump"/>
                </a:rPr>
                <a:t>Ver escenario        </a:t>
              </a:r>
              <a:endParaRPr lang="es-CO" sz="1100"/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9907BB-5490-4148-9481-9FEB4C89559E}"/>
              </a:ext>
            </a:extLst>
          </p:cNvPr>
          <p:cNvSpPr txBox="1"/>
          <p:nvPr/>
        </p:nvSpPr>
        <p:spPr>
          <a:xfrm>
            <a:off x="10012791" y="2717864"/>
            <a:ext cx="240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Regresar al escenario anterior</a:t>
            </a:r>
            <a:endParaRPr lang="es-CO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3CF11F80-5E6B-4AE2-93CF-53992802BF35}"/>
              </a:ext>
            </a:extLst>
          </p:cNvPr>
          <p:cNvSpPr/>
          <p:nvPr/>
        </p:nvSpPr>
        <p:spPr>
          <a:xfrm>
            <a:off x="7323244" y="1752308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4</a:t>
            </a:r>
            <a:endParaRPr lang="es-CO" b="1"/>
          </a:p>
        </p:txBody>
      </p:sp>
    </p:spTree>
    <p:extLst>
      <p:ext uri="{BB962C8B-B14F-4D97-AF65-F5344CB8AC3E}">
        <p14:creationId xmlns:p14="http://schemas.microsoft.com/office/powerpoint/2010/main" val="215520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3100D5E-E7D8-45B1-B3CF-FA695C8C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06" y="1246888"/>
            <a:ext cx="5875012" cy="37414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39EB310-4B1F-4497-A427-BB496C9F9A9D}"/>
              </a:ext>
            </a:extLst>
          </p:cNvPr>
          <p:cNvSpPr txBox="1"/>
          <p:nvPr/>
        </p:nvSpPr>
        <p:spPr>
          <a:xfrm>
            <a:off x="48318" y="218557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u="sng">
                <a:solidFill>
                  <a:srgbClr val="00A4E4"/>
                </a:solidFill>
              </a:rPr>
              <a:t>Escenario “correo correcto”: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B2F1845-C59C-4EF0-9DD9-2517BADBC121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D641F8-83B0-432C-B533-23766E1CF466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77E4A9E-D2F4-43C5-ABCE-6178C5C7EE6D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F21EB841-9C76-46CF-9B7D-2AF449FA7BB1}"/>
              </a:ext>
            </a:extLst>
          </p:cNvPr>
          <p:cNvSpPr txBox="1"/>
          <p:nvPr/>
        </p:nvSpPr>
        <p:spPr>
          <a:xfrm>
            <a:off x="7987756" y="2104774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desde el link recibido por correo</a:t>
            </a:r>
            <a:endParaRPr lang="es-CO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5A5CC25-699A-437F-8561-E1BDE81EFABB}"/>
              </a:ext>
            </a:extLst>
          </p:cNvPr>
          <p:cNvSpPr/>
          <p:nvPr/>
        </p:nvSpPr>
        <p:spPr>
          <a:xfrm>
            <a:off x="11619999" y="882031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5</a:t>
            </a:r>
            <a:endParaRPr lang="es-CO" b="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A0EA2F8C-BFCD-41F1-BD2F-05BAFE020ED8}"/>
              </a:ext>
            </a:extLst>
          </p:cNvPr>
          <p:cNvSpPr/>
          <p:nvPr/>
        </p:nvSpPr>
        <p:spPr>
          <a:xfrm>
            <a:off x="4237483" y="1375495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5</a:t>
            </a:r>
            <a:endParaRPr lang="es-CO" b="1"/>
          </a:p>
        </p:txBody>
      </p:sp>
      <p:cxnSp>
        <p:nvCxnSpPr>
          <p:cNvPr id="13" name="Conector recto de flecha 13">
            <a:extLst>
              <a:ext uri="{FF2B5EF4-FFF2-40B4-BE49-F238E27FC236}">
                <a16:creationId xmlns:a16="http://schemas.microsoft.com/office/drawing/2014/main" id="{A8D7F48E-09E1-4DAD-A0D6-E4CA0115944F}"/>
              </a:ext>
            </a:extLst>
          </p:cNvPr>
          <p:cNvCxnSpPr/>
          <p:nvPr/>
        </p:nvCxnSpPr>
        <p:spPr>
          <a:xfrm rot="16200000" flipH="1">
            <a:off x="9327366" y="2378924"/>
            <a:ext cx="323166" cy="1092735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7C0CC5-49B0-49D2-9DE6-4BCC0E0E6791}"/>
              </a:ext>
            </a:extLst>
          </p:cNvPr>
          <p:cNvSpPr txBox="1"/>
          <p:nvPr/>
        </p:nvSpPr>
        <p:spPr>
          <a:xfrm>
            <a:off x="10060112" y="2602126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del menú principal</a:t>
            </a:r>
            <a:endParaRPr lang="es-CO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3211633-0EA6-4121-B81F-CD91AC1912EA}"/>
              </a:ext>
            </a:extLst>
          </p:cNvPr>
          <p:cNvGrpSpPr/>
          <p:nvPr/>
        </p:nvGrpSpPr>
        <p:grpSpPr>
          <a:xfrm>
            <a:off x="10487893" y="3179186"/>
            <a:ext cx="1586673" cy="277086"/>
            <a:chOff x="10122138" y="4352226"/>
            <a:chExt cx="1586673" cy="277086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FFE74560-123F-4019-8D23-65620B40E060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FC964073-B35E-4A95-A59C-413443D7FCF9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19" name="Conector recto de flecha 18">
                <a:extLst>
                  <a:ext uri="{FF2B5EF4-FFF2-40B4-BE49-F238E27FC236}">
                    <a16:creationId xmlns:a16="http://schemas.microsoft.com/office/drawing/2014/main" id="{EF3D7443-7FFD-4B03-B9ED-C8B4C793AC6E}"/>
                  </a:ext>
                </a:extLst>
              </p:cNvPr>
              <p:cNvCxnSpPr>
                <a:stCxn id="18" idx="2"/>
                <a:endCxn id="18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7487614-F910-4980-A59C-510F7BD22404}"/>
                </a:ext>
              </a:extLst>
            </p:cNvPr>
            <p:cNvSpPr txBox="1"/>
            <p:nvPr/>
          </p:nvSpPr>
          <p:spPr>
            <a:xfrm>
              <a:off x="10122138" y="4367702"/>
              <a:ext cx="13095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4" action="ppaction://hlinksldjump"/>
                </a:rPr>
                <a:t>Ver Menú principal</a:t>
              </a:r>
              <a:endParaRPr lang="es-CO" sz="1100"/>
            </a:p>
          </p:txBody>
        </p:sp>
      </p:grpSp>
      <p:pic>
        <p:nvPicPr>
          <p:cNvPr id="20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90E93AD5-BC0C-4F28-A12C-E23F352BC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04" y="672354"/>
            <a:ext cx="504553" cy="504553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CFCEF808-12ED-4F3B-9D0F-20725C27E206}"/>
              </a:ext>
            </a:extLst>
          </p:cNvPr>
          <p:cNvSpPr/>
          <p:nvPr/>
        </p:nvSpPr>
        <p:spPr>
          <a:xfrm>
            <a:off x="2768503" y="5260946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6</a:t>
            </a:r>
            <a:endParaRPr lang="es-CO" b="1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96634D1-DC5C-43AB-8B48-AA29D4990618}"/>
              </a:ext>
            </a:extLst>
          </p:cNvPr>
          <p:cNvSpPr txBox="1"/>
          <p:nvPr/>
        </p:nvSpPr>
        <p:spPr>
          <a:xfrm>
            <a:off x="10104587" y="766070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Mensaje de notificación exitosa</a:t>
            </a:r>
            <a:endParaRPr lang="es-CO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1C13A6E-5860-4203-B41C-8269963E2C70}"/>
              </a:ext>
            </a:extLst>
          </p:cNvPr>
          <p:cNvSpPr/>
          <p:nvPr/>
        </p:nvSpPr>
        <p:spPr>
          <a:xfrm>
            <a:off x="9705091" y="2680490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6</a:t>
            </a:r>
            <a:endParaRPr lang="es-CO" b="1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4330D3-2CB8-4B0B-95EB-93DCC58CB7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064" y="5044814"/>
            <a:ext cx="3067453" cy="111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68A6C75-D64E-4306-9330-BD3BDBCEE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4" y="1301117"/>
            <a:ext cx="6952658" cy="3520008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D08B910-C5B8-4AE8-B99A-3432FECAB816}"/>
              </a:ext>
            </a:extLst>
          </p:cNvPr>
          <p:cNvSpPr txBox="1"/>
          <p:nvPr/>
        </p:nvSpPr>
        <p:spPr>
          <a:xfrm>
            <a:off x="323812" y="92887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principal – Simulador de crédito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E0744D-1B76-45C0-80FE-069B91C30658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10A0A0-6DA7-4F54-B7CD-76F99D235C33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14DB5D9-5C81-4086-B2E6-827CF8AB5292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261DCF7-155F-4B1A-9605-22F31E65ADF7}"/>
              </a:ext>
            </a:extLst>
          </p:cNvPr>
          <p:cNvSpPr txBox="1"/>
          <p:nvPr/>
        </p:nvSpPr>
        <p:spPr>
          <a:xfrm>
            <a:off x="7931890" y="1182253"/>
            <a:ext cx="216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opción “Crédito hipotecario”</a:t>
            </a:r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F2EF353-6851-44BA-9C13-656879FB97B5}"/>
              </a:ext>
            </a:extLst>
          </p:cNvPr>
          <p:cNvSpPr/>
          <p:nvPr/>
        </p:nvSpPr>
        <p:spPr>
          <a:xfrm>
            <a:off x="9710882" y="1828584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7</a:t>
            </a:r>
            <a:endParaRPr lang="es-CO" b="1"/>
          </a:p>
        </p:txBody>
      </p:sp>
      <p:cxnSp>
        <p:nvCxnSpPr>
          <p:cNvPr id="12" name="Conector recto de flecha 13">
            <a:extLst>
              <a:ext uri="{FF2B5EF4-FFF2-40B4-BE49-F238E27FC236}">
                <a16:creationId xmlns:a16="http://schemas.microsoft.com/office/drawing/2014/main" id="{83A7C7B7-DD33-4001-AC0D-B80640E134C5}"/>
              </a:ext>
            </a:extLst>
          </p:cNvPr>
          <p:cNvCxnSpPr/>
          <p:nvPr/>
        </p:nvCxnSpPr>
        <p:spPr>
          <a:xfrm rot="16200000" flipH="1">
            <a:off x="8916054" y="1929463"/>
            <a:ext cx="205250" cy="349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4D8F01B-1263-484A-BABF-724B3CF979BB}"/>
              </a:ext>
            </a:extLst>
          </p:cNvPr>
          <p:cNvSpPr txBox="1"/>
          <p:nvPr/>
        </p:nvSpPr>
        <p:spPr>
          <a:xfrm>
            <a:off x="7942051" y="2105774"/>
            <a:ext cx="216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Ingresar los datos solicitados</a:t>
            </a:r>
            <a:endParaRPr lang="es-CO"/>
          </a:p>
        </p:txBody>
      </p:sp>
      <p:cxnSp>
        <p:nvCxnSpPr>
          <p:cNvPr id="16" name="Conector recto de flecha 13">
            <a:extLst>
              <a:ext uri="{FF2B5EF4-FFF2-40B4-BE49-F238E27FC236}">
                <a16:creationId xmlns:a16="http://schemas.microsoft.com/office/drawing/2014/main" id="{43B450AE-9CF3-414C-9D94-DEAF31FF9D26}"/>
              </a:ext>
            </a:extLst>
          </p:cNvPr>
          <p:cNvCxnSpPr/>
          <p:nvPr/>
        </p:nvCxnSpPr>
        <p:spPr>
          <a:xfrm rot="16200000" flipH="1">
            <a:off x="8930225" y="2815509"/>
            <a:ext cx="205250" cy="3492"/>
          </a:xfrm>
          <a:prstGeom prst="bentConnector3">
            <a:avLst>
              <a:gd name="adj1" fmla="val 65541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48E6BF21-2D96-46A0-9DD2-74A44741FD35}"/>
              </a:ext>
            </a:extLst>
          </p:cNvPr>
          <p:cNvSpPr/>
          <p:nvPr/>
        </p:nvSpPr>
        <p:spPr>
          <a:xfrm>
            <a:off x="1038934" y="3364768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8</a:t>
            </a:r>
            <a:endParaRPr lang="es-CO" b="1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AD9CBDA8-C468-4A70-A308-91FD3593780D}"/>
              </a:ext>
            </a:extLst>
          </p:cNvPr>
          <p:cNvSpPr/>
          <p:nvPr/>
        </p:nvSpPr>
        <p:spPr>
          <a:xfrm>
            <a:off x="1038934" y="2642794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7</a:t>
            </a:r>
            <a:endParaRPr lang="es-CO" b="1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E409AA69-9468-4801-986B-675A6DF7E3AA}"/>
              </a:ext>
            </a:extLst>
          </p:cNvPr>
          <p:cNvSpPr/>
          <p:nvPr/>
        </p:nvSpPr>
        <p:spPr>
          <a:xfrm>
            <a:off x="9710882" y="2487153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8</a:t>
            </a:r>
            <a:endParaRPr lang="es-CO" b="1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2116BE8-BCEC-4314-BCCD-C4A48D8EB84C}"/>
              </a:ext>
            </a:extLst>
          </p:cNvPr>
          <p:cNvSpPr txBox="1"/>
          <p:nvPr/>
        </p:nvSpPr>
        <p:spPr>
          <a:xfrm>
            <a:off x="7949041" y="2856980"/>
            <a:ext cx="216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Dar clic en el botón “simular”</a:t>
            </a:r>
            <a:endParaRPr lang="es-CO"/>
          </a:p>
        </p:txBody>
      </p:sp>
      <p:cxnSp>
        <p:nvCxnSpPr>
          <p:cNvPr id="33" name="Conector recto de flecha 13">
            <a:extLst>
              <a:ext uri="{FF2B5EF4-FFF2-40B4-BE49-F238E27FC236}">
                <a16:creationId xmlns:a16="http://schemas.microsoft.com/office/drawing/2014/main" id="{2F8F266D-90E7-432C-BD58-1BCC643D2058}"/>
              </a:ext>
            </a:extLst>
          </p:cNvPr>
          <p:cNvCxnSpPr/>
          <p:nvPr/>
        </p:nvCxnSpPr>
        <p:spPr>
          <a:xfrm rot="16200000" flipH="1">
            <a:off x="9277651" y="3198468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CC43846B-F7F4-4681-A538-9E20183FDCE8}"/>
              </a:ext>
            </a:extLst>
          </p:cNvPr>
          <p:cNvSpPr/>
          <p:nvPr/>
        </p:nvSpPr>
        <p:spPr>
          <a:xfrm>
            <a:off x="2911560" y="4048013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9</a:t>
            </a:r>
            <a:endParaRPr lang="es-CO" b="1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3886F06-9FC1-4FA7-91FA-B2805183C3EF}"/>
              </a:ext>
            </a:extLst>
          </p:cNvPr>
          <p:cNvSpPr/>
          <p:nvPr/>
        </p:nvSpPr>
        <p:spPr>
          <a:xfrm>
            <a:off x="9674298" y="3195448"/>
            <a:ext cx="277086" cy="277086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/>
              <a:t>9</a:t>
            </a:r>
            <a:endParaRPr lang="es-CO" b="1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E0B6BC-2AFE-4E9A-B77C-2BB874A6CB94}"/>
              </a:ext>
            </a:extLst>
          </p:cNvPr>
          <p:cNvSpPr txBox="1"/>
          <p:nvPr/>
        </p:nvSpPr>
        <p:spPr>
          <a:xfrm>
            <a:off x="10116658" y="3401769"/>
            <a:ext cx="216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el monto del crédito y el Valor de la cuota</a:t>
            </a:r>
            <a:endParaRPr lang="es-CO"/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C1FCFBC-98F3-44A3-B939-BD0AC10BC02A}"/>
              </a:ext>
            </a:extLst>
          </p:cNvPr>
          <p:cNvGrpSpPr/>
          <p:nvPr/>
        </p:nvGrpSpPr>
        <p:grpSpPr>
          <a:xfrm>
            <a:off x="10191646" y="4325099"/>
            <a:ext cx="1894069" cy="430887"/>
            <a:chOff x="10123852" y="4343292"/>
            <a:chExt cx="1584959" cy="430887"/>
          </a:xfrm>
        </p:grpSpPr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19A01C85-78E3-49D1-9AE5-067F3554FB43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A43F26E-1FF2-4021-992D-19FC9626B2CE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2" name="Conector recto de flecha 41">
                <a:extLst>
                  <a:ext uri="{FF2B5EF4-FFF2-40B4-BE49-F238E27FC236}">
                    <a16:creationId xmlns:a16="http://schemas.microsoft.com/office/drawing/2014/main" id="{6A4B24C7-67CB-41A5-A688-3ED5242E6A35}"/>
                  </a:ext>
                </a:extLst>
              </p:cNvPr>
              <p:cNvCxnSpPr>
                <a:stCxn id="41" idx="2"/>
                <a:endCxn id="41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84C3D73-3C4B-44ED-85EE-B52F7A4BF696}"/>
                </a:ext>
              </a:extLst>
            </p:cNvPr>
            <p:cNvSpPr txBox="1"/>
            <p:nvPr/>
          </p:nvSpPr>
          <p:spPr>
            <a:xfrm>
              <a:off x="10123852" y="4343292"/>
              <a:ext cx="14400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4" action="ppaction://hlinksldjump"/>
                </a:rPr>
                <a:t>Ver calculo de simulación</a:t>
              </a:r>
              <a:endParaRPr lang="es-CO" sz="1100"/>
            </a:p>
          </p:txBody>
        </p:sp>
      </p:grpSp>
      <p:pic>
        <p:nvPicPr>
          <p:cNvPr id="43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DE19363D-C393-4DB9-A7A2-92B819B003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64" y="487129"/>
            <a:ext cx="419746" cy="4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0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B9F19D2-14D4-41E2-B4B4-E45F30FD8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5" y="1183191"/>
            <a:ext cx="7636156" cy="386339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60D2CE-691E-4344-B3CA-5FCC0CF11A50}"/>
              </a:ext>
            </a:extLst>
          </p:cNvPr>
          <p:cNvSpPr txBox="1"/>
          <p:nvPr/>
        </p:nvSpPr>
        <p:spPr>
          <a:xfrm>
            <a:off x="153929" y="119937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Resultado de la simulación de crédito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F3F6F6-6DAE-4B4C-8499-8D1955A42527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9F49A2-C597-4160-B927-B14F6A2E6717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EBB4BB0-12C1-468C-9A38-8568C1D890E7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106C580-190E-400B-AB61-71250D6C2F49}"/>
              </a:ext>
            </a:extLst>
          </p:cNvPr>
          <p:cNvSpPr txBox="1"/>
          <p:nvPr/>
        </p:nvSpPr>
        <p:spPr>
          <a:xfrm>
            <a:off x="10104587" y="927589"/>
            <a:ext cx="2165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el resultado de la simulación del crédito</a:t>
            </a:r>
            <a:endParaRPr lang="es-CO"/>
          </a:p>
        </p:txBody>
      </p:sp>
      <p:cxnSp>
        <p:nvCxnSpPr>
          <p:cNvPr id="9" name="Conector recto de flecha 13">
            <a:extLst>
              <a:ext uri="{FF2B5EF4-FFF2-40B4-BE49-F238E27FC236}">
                <a16:creationId xmlns:a16="http://schemas.microsoft.com/office/drawing/2014/main" id="{4A279558-7EDB-48E3-9369-664315F19886}"/>
              </a:ext>
            </a:extLst>
          </p:cNvPr>
          <p:cNvCxnSpPr/>
          <p:nvPr/>
        </p:nvCxnSpPr>
        <p:spPr>
          <a:xfrm rot="5400000">
            <a:off x="10485700" y="1401239"/>
            <a:ext cx="323166" cy="1079755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75BC319-7F37-482E-BAF0-AA801998138A}"/>
              </a:ext>
            </a:extLst>
          </p:cNvPr>
          <p:cNvSpPr txBox="1"/>
          <p:nvPr/>
        </p:nvSpPr>
        <p:spPr>
          <a:xfrm>
            <a:off x="7940849" y="1731959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la opción de “Solicitar” </a:t>
            </a:r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88317EA-57A8-46B5-81F1-F623B70E1360}"/>
              </a:ext>
            </a:extLst>
          </p:cNvPr>
          <p:cNvSpPr/>
          <p:nvPr/>
        </p:nvSpPr>
        <p:spPr>
          <a:xfrm>
            <a:off x="9467272" y="2055124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10</a:t>
            </a:r>
            <a:endParaRPr lang="es-CO" sz="1050" b="1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0ED53AA-578F-4D50-A7B9-842FD61DE01C}"/>
              </a:ext>
            </a:extLst>
          </p:cNvPr>
          <p:cNvSpPr/>
          <p:nvPr/>
        </p:nvSpPr>
        <p:spPr>
          <a:xfrm>
            <a:off x="5451391" y="415328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10</a:t>
            </a:r>
            <a:endParaRPr lang="es-CO" sz="1050" b="1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1A064BC-F941-479D-B440-A83613C6D5A3}"/>
              </a:ext>
            </a:extLst>
          </p:cNvPr>
          <p:cNvGrpSpPr/>
          <p:nvPr/>
        </p:nvGrpSpPr>
        <p:grpSpPr>
          <a:xfrm>
            <a:off x="8182552" y="2469794"/>
            <a:ext cx="1747472" cy="600164"/>
            <a:chOff x="9961339" y="4264914"/>
            <a:chExt cx="1747472" cy="600164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46AE83D4-9A25-4DE6-9211-F4A07F9CA682}"/>
                </a:ext>
              </a:extLst>
            </p:cNvPr>
            <p:cNvGrpSpPr/>
            <p:nvPr/>
          </p:nvGrpSpPr>
          <p:grpSpPr>
            <a:xfrm>
              <a:off x="11431725" y="4420192"/>
              <a:ext cx="277086" cy="277086"/>
              <a:chOff x="11893369" y="2447353"/>
              <a:chExt cx="277086" cy="277086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C7695AD6-214C-4DFD-B1BB-431CA62DEE49}"/>
                  </a:ext>
                </a:extLst>
              </p:cNvPr>
              <p:cNvSpPr/>
              <p:nvPr/>
            </p:nvSpPr>
            <p:spPr>
              <a:xfrm>
                <a:off x="11893369" y="2447353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17" name="Conector recto de flecha 16">
                <a:extLst>
                  <a:ext uri="{FF2B5EF4-FFF2-40B4-BE49-F238E27FC236}">
                    <a16:creationId xmlns:a16="http://schemas.microsoft.com/office/drawing/2014/main" id="{C1548DE3-2CF1-483E-BB32-AE9711236DD9}"/>
                  </a:ext>
                </a:extLst>
              </p:cNvPr>
              <p:cNvCxnSpPr>
                <a:stCxn id="16" idx="6"/>
              </p:cNvCxnSpPr>
              <p:nvPr/>
            </p:nvCxnSpPr>
            <p:spPr>
              <a:xfrm flipH="1">
                <a:off x="11893369" y="2585896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D2B9557B-E555-413E-A749-ECC012AB4750}"/>
                </a:ext>
              </a:extLst>
            </p:cNvPr>
            <p:cNvSpPr txBox="1"/>
            <p:nvPr/>
          </p:nvSpPr>
          <p:spPr>
            <a:xfrm>
              <a:off x="9961339" y="4264914"/>
              <a:ext cx="160258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4" action="ppaction://hlinksldjump"/>
                </a:rPr>
                <a:t>Dirigirse a la pantalla "Formulario de solicitud crédito de vivienda"</a:t>
              </a:r>
              <a:endParaRPr lang="es-CO" sz="1100"/>
            </a:p>
          </p:txBody>
        </p:sp>
      </p:grpSp>
      <p:pic>
        <p:nvPicPr>
          <p:cNvPr id="18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DF9A3194-5D73-4D81-992E-29D51D065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77" y="485303"/>
            <a:ext cx="504553" cy="5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33A621D-A461-428B-BE58-064D02CE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7"/>
          <a:stretch/>
        </p:blipFill>
        <p:spPr>
          <a:xfrm>
            <a:off x="741008" y="1112857"/>
            <a:ext cx="6934616" cy="29996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4F2666-1DB1-4B5C-8E8E-C28A09C07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" y="3934156"/>
            <a:ext cx="6856504" cy="1706797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E6883FAB-0130-407C-885F-C47772D49061}"/>
              </a:ext>
            </a:extLst>
          </p:cNvPr>
          <p:cNvSpPr/>
          <p:nvPr/>
        </p:nvSpPr>
        <p:spPr>
          <a:xfrm>
            <a:off x="48318" y="6383834"/>
            <a:ext cx="864339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s-CO" sz="1400">
                <a:solidFill>
                  <a:schemeClr val="bg2">
                    <a:lumMod val="25000"/>
                  </a:schemeClr>
                </a:solidFill>
                <a:latin typeface="Arial"/>
                <a:cs typeface="Arial"/>
              </a:rPr>
              <a:t>DC-XXX</a:t>
            </a:r>
            <a:endParaRPr lang="es-CO" sz="140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E1433C-3C61-481D-9087-0A0949B25BB9}"/>
              </a:ext>
            </a:extLst>
          </p:cNvPr>
          <p:cNvSpPr txBox="1"/>
          <p:nvPr/>
        </p:nvSpPr>
        <p:spPr>
          <a:xfrm>
            <a:off x="83646" y="109985"/>
            <a:ext cx="7939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>
                <a:solidFill>
                  <a:srgbClr val="00A4E4"/>
                </a:solidFill>
              </a:rPr>
              <a:t>Menú – Información del inmueble</a:t>
            </a:r>
            <a:endParaRPr lang="es-CO" sz="2000" b="1">
              <a:solidFill>
                <a:srgbClr val="00A4E4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0A669B-43F8-4116-936E-9C0B8B954DC4}"/>
              </a:ext>
            </a:extLst>
          </p:cNvPr>
          <p:cNvSpPr txBox="1"/>
          <p:nvPr/>
        </p:nvSpPr>
        <p:spPr>
          <a:xfrm>
            <a:off x="8285019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Usuario</a:t>
            </a:r>
            <a:endParaRPr lang="es-CO" sz="2000" b="1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1C17D1-2813-4B81-B258-8CEB2D29F302}"/>
              </a:ext>
            </a:extLst>
          </p:cNvPr>
          <p:cNvSpPr txBox="1"/>
          <p:nvPr/>
        </p:nvSpPr>
        <p:spPr>
          <a:xfrm>
            <a:off x="10487893" y="323273"/>
            <a:ext cx="11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/>
              <a:t>Sistema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84B08A46-E08A-4560-9BB9-48328C95B68F}"/>
              </a:ext>
            </a:extLst>
          </p:cNvPr>
          <p:cNvCxnSpPr/>
          <p:nvPr/>
        </p:nvCxnSpPr>
        <p:spPr>
          <a:xfrm>
            <a:off x="10104587" y="323273"/>
            <a:ext cx="0" cy="6534727"/>
          </a:xfrm>
          <a:prstGeom prst="line">
            <a:avLst/>
          </a:prstGeom>
          <a:ln w="57150">
            <a:solidFill>
              <a:srgbClr val="00A4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8C882E7-39C0-482A-8C3E-F5C2B22EFD4D}"/>
              </a:ext>
            </a:extLst>
          </p:cNvPr>
          <p:cNvSpPr txBox="1"/>
          <p:nvPr/>
        </p:nvSpPr>
        <p:spPr>
          <a:xfrm>
            <a:off x="7823292" y="799202"/>
            <a:ext cx="239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tipo de inmueble</a:t>
            </a:r>
            <a:endParaRPr lang="es-CO"/>
          </a:p>
        </p:txBody>
      </p:sp>
      <p:cxnSp>
        <p:nvCxnSpPr>
          <p:cNvPr id="11" name="Conector recto de flecha 13">
            <a:extLst>
              <a:ext uri="{FF2B5EF4-FFF2-40B4-BE49-F238E27FC236}">
                <a16:creationId xmlns:a16="http://schemas.microsoft.com/office/drawing/2014/main" id="{5CC87C62-460B-4355-9C35-215623995651}"/>
              </a:ext>
            </a:extLst>
          </p:cNvPr>
          <p:cNvCxnSpPr/>
          <p:nvPr/>
        </p:nvCxnSpPr>
        <p:spPr>
          <a:xfrm rot="16200000" flipH="1">
            <a:off x="8773520" y="1504832"/>
            <a:ext cx="205250" cy="3492"/>
          </a:xfrm>
          <a:prstGeom prst="bentConnector3">
            <a:avLst>
              <a:gd name="adj1" fmla="val 3377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53F8877-C59A-4BFE-9565-DF3B1A0DA8EC}"/>
              </a:ext>
            </a:extLst>
          </p:cNvPr>
          <p:cNvSpPr txBox="1"/>
          <p:nvPr/>
        </p:nvSpPr>
        <p:spPr>
          <a:xfrm>
            <a:off x="7838060" y="1553168"/>
            <a:ext cx="2357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Ingrese o seleccione los datos requeridos en el formulario</a:t>
            </a:r>
            <a:endParaRPr lang="es-CO"/>
          </a:p>
        </p:txBody>
      </p:sp>
      <p:cxnSp>
        <p:nvCxnSpPr>
          <p:cNvPr id="15" name="Conector recto de flecha 13">
            <a:extLst>
              <a:ext uri="{FF2B5EF4-FFF2-40B4-BE49-F238E27FC236}">
                <a16:creationId xmlns:a16="http://schemas.microsoft.com/office/drawing/2014/main" id="{4B4519CC-8635-471A-8999-AC156E15E966}"/>
              </a:ext>
            </a:extLst>
          </p:cNvPr>
          <p:cNvCxnSpPr/>
          <p:nvPr/>
        </p:nvCxnSpPr>
        <p:spPr>
          <a:xfrm rot="16200000" flipH="1">
            <a:off x="8812478" y="2575713"/>
            <a:ext cx="205250" cy="349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3A4D70E-C569-4B5E-B2EE-9ECF7248A496}"/>
              </a:ext>
            </a:extLst>
          </p:cNvPr>
          <p:cNvSpPr/>
          <p:nvPr/>
        </p:nvSpPr>
        <p:spPr>
          <a:xfrm>
            <a:off x="9443286" y="1132667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b="1"/>
              <a:t>11</a:t>
            </a:r>
            <a:endParaRPr lang="es-CO" sz="900" b="1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42C2722-C415-448D-BF44-5E23A5A7B6DF}"/>
              </a:ext>
            </a:extLst>
          </p:cNvPr>
          <p:cNvSpPr/>
          <p:nvPr/>
        </p:nvSpPr>
        <p:spPr>
          <a:xfrm>
            <a:off x="1616138" y="2916724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11</a:t>
            </a:r>
            <a:endParaRPr lang="es-CO" sz="1050" b="1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951F3B9F-25D7-46CF-92C5-38845C2A0AFA}"/>
              </a:ext>
            </a:extLst>
          </p:cNvPr>
          <p:cNvSpPr/>
          <p:nvPr/>
        </p:nvSpPr>
        <p:spPr>
          <a:xfrm>
            <a:off x="1616138" y="3761586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12</a:t>
            </a:r>
            <a:endParaRPr lang="es-CO" sz="1050" b="1"/>
          </a:p>
        </p:txBody>
      </p:sp>
      <p:pic>
        <p:nvPicPr>
          <p:cNvPr id="41" name="Imagen 51">
            <a:hlinkClick r:id="rId5" action="ppaction://hlinksldjump"/>
            <a:extLst>
              <a:ext uri="{FF2B5EF4-FFF2-40B4-BE49-F238E27FC236}">
                <a16:creationId xmlns:a16="http://schemas.microsoft.com/office/drawing/2014/main" id="{C397C42A-79B3-4C33-8A2E-3768C03FD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543" y="442581"/>
            <a:ext cx="504553" cy="504553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F87D0364-2B0E-4DA4-B007-A0B0778E7D92}"/>
              </a:ext>
            </a:extLst>
          </p:cNvPr>
          <p:cNvSpPr txBox="1"/>
          <p:nvPr/>
        </p:nvSpPr>
        <p:spPr>
          <a:xfrm>
            <a:off x="10148591" y="3701585"/>
            <a:ext cx="216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Mostrar la opción de Datos del solicitante</a:t>
            </a:r>
            <a:endParaRPr lang="es-CO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D2B118BE-DF04-42D9-A1A1-53A659A08F14}"/>
              </a:ext>
            </a:extLst>
          </p:cNvPr>
          <p:cNvGrpSpPr/>
          <p:nvPr/>
        </p:nvGrpSpPr>
        <p:grpSpPr>
          <a:xfrm>
            <a:off x="10294615" y="4364682"/>
            <a:ext cx="1803990" cy="286020"/>
            <a:chOff x="10085580" y="4343292"/>
            <a:chExt cx="1623231" cy="28602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8F771ED-9EA3-4104-9D35-661A286B85CB}"/>
                </a:ext>
              </a:extLst>
            </p:cNvPr>
            <p:cNvGrpSpPr/>
            <p:nvPr/>
          </p:nvGrpSpPr>
          <p:grpSpPr>
            <a:xfrm>
              <a:off x="11431725" y="4352226"/>
              <a:ext cx="277086" cy="277086"/>
              <a:chOff x="11893369" y="2379387"/>
              <a:chExt cx="277086" cy="277086"/>
            </a:xfrm>
          </p:grpSpPr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0EE42218-5BEF-4213-87EE-B68F098B4650}"/>
                  </a:ext>
                </a:extLst>
              </p:cNvPr>
              <p:cNvSpPr/>
              <p:nvPr/>
            </p:nvSpPr>
            <p:spPr>
              <a:xfrm>
                <a:off x="11893369" y="2379387"/>
                <a:ext cx="277086" cy="277086"/>
              </a:xfrm>
              <a:prstGeom prst="ellipse">
                <a:avLst/>
              </a:prstGeom>
              <a:solidFill>
                <a:srgbClr val="F60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b="1"/>
              </a:p>
            </p:txBody>
          </p:sp>
          <p:cxnSp>
            <p:nvCxnSpPr>
              <p:cNvPr id="46" name="Conector recto de flecha 45">
                <a:extLst>
                  <a:ext uri="{FF2B5EF4-FFF2-40B4-BE49-F238E27FC236}">
                    <a16:creationId xmlns:a16="http://schemas.microsoft.com/office/drawing/2014/main" id="{A2698CFD-1D14-4EC0-A4D2-A3CA9353B090}"/>
                  </a:ext>
                </a:extLst>
              </p:cNvPr>
              <p:cNvCxnSpPr>
                <a:stCxn id="45" idx="2"/>
                <a:endCxn id="45" idx="6"/>
              </p:cNvCxnSpPr>
              <p:nvPr/>
            </p:nvCxnSpPr>
            <p:spPr>
              <a:xfrm>
                <a:off x="11893369" y="2517930"/>
                <a:ext cx="277086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281AB937-F414-4781-BA90-F97724B7E079}"/>
                </a:ext>
              </a:extLst>
            </p:cNvPr>
            <p:cNvSpPr txBox="1"/>
            <p:nvPr/>
          </p:nvSpPr>
          <p:spPr>
            <a:xfrm>
              <a:off x="10085580" y="4343292"/>
              <a:ext cx="14400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>
                  <a:hlinkClick r:id="rId7" action="ppaction://hlinksldjump"/>
                </a:rPr>
                <a:t>Ver Datos del solicitante</a:t>
              </a:r>
              <a:endParaRPr lang="es-CO" sz="1100"/>
            </a:p>
          </p:txBody>
        </p:sp>
      </p:grpSp>
      <p:sp>
        <p:nvSpPr>
          <p:cNvPr id="47" name="Elipse 46">
            <a:extLst>
              <a:ext uri="{FF2B5EF4-FFF2-40B4-BE49-F238E27FC236}">
                <a16:creationId xmlns:a16="http://schemas.microsoft.com/office/drawing/2014/main" id="{607E0AC7-3633-4CAA-AB13-DF425817B41D}"/>
              </a:ext>
            </a:extLst>
          </p:cNvPr>
          <p:cNvSpPr/>
          <p:nvPr/>
        </p:nvSpPr>
        <p:spPr>
          <a:xfrm>
            <a:off x="9485645" y="2137882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12</a:t>
            </a:r>
            <a:endParaRPr lang="es-CO" sz="1050" b="1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D388C39-B5FD-450A-9F7A-772A415E81E6}"/>
              </a:ext>
            </a:extLst>
          </p:cNvPr>
          <p:cNvSpPr txBox="1"/>
          <p:nvPr/>
        </p:nvSpPr>
        <p:spPr>
          <a:xfrm>
            <a:off x="7943310" y="2852461"/>
            <a:ext cx="1947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Seleccionar el botón “Siguiente”</a:t>
            </a:r>
            <a:endParaRPr lang="es-CO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A9814E1B-868F-4AA3-B724-FE3DBEC3F99C}"/>
              </a:ext>
            </a:extLst>
          </p:cNvPr>
          <p:cNvSpPr/>
          <p:nvPr/>
        </p:nvSpPr>
        <p:spPr>
          <a:xfrm>
            <a:off x="9485645" y="2759280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13</a:t>
            </a:r>
            <a:endParaRPr lang="es-CO" sz="1050" b="1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183C376F-6235-4A00-B6BC-EACCE7DAD9AF}"/>
              </a:ext>
            </a:extLst>
          </p:cNvPr>
          <p:cNvSpPr/>
          <p:nvPr/>
        </p:nvSpPr>
        <p:spPr>
          <a:xfrm>
            <a:off x="6464699" y="4579249"/>
            <a:ext cx="471274" cy="414670"/>
          </a:xfrm>
          <a:prstGeom prst="ellipse">
            <a:avLst/>
          </a:prstGeom>
          <a:solidFill>
            <a:srgbClr val="F60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/>
              <a:t>13</a:t>
            </a:r>
            <a:endParaRPr lang="es-CO" sz="1050" b="1"/>
          </a:p>
        </p:txBody>
      </p:sp>
      <p:cxnSp>
        <p:nvCxnSpPr>
          <p:cNvPr id="51" name="Conector recto de flecha 13">
            <a:extLst>
              <a:ext uri="{FF2B5EF4-FFF2-40B4-BE49-F238E27FC236}">
                <a16:creationId xmlns:a16="http://schemas.microsoft.com/office/drawing/2014/main" id="{1CDEE7E9-4B50-4162-A8BE-2FD5F2023B93}"/>
              </a:ext>
            </a:extLst>
          </p:cNvPr>
          <p:cNvCxnSpPr/>
          <p:nvPr/>
        </p:nvCxnSpPr>
        <p:spPr>
          <a:xfrm rot="16200000" flipH="1">
            <a:off x="9302455" y="3200293"/>
            <a:ext cx="461665" cy="1075590"/>
          </a:xfrm>
          <a:prstGeom prst="bentConnector2">
            <a:avLst/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959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75bc337-702a-46ea-bd9a-08b7a65cd164">
      <Terms xmlns="http://schemas.microsoft.com/office/infopath/2007/PartnerControls"/>
    </lcf76f155ced4ddcb4097134ff3c332f>
    <TaxCatchAll xmlns="770fe8aa-91e3-4784-af46-fa24a57b03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B908857B18D6D46B832D13389159326" ma:contentTypeVersion="15" ma:contentTypeDescription="Crear nuevo documento." ma:contentTypeScope="" ma:versionID="0228559f5a1114314054b805cf4d611e">
  <xsd:schema xmlns:xsd="http://www.w3.org/2001/XMLSchema" xmlns:xs="http://www.w3.org/2001/XMLSchema" xmlns:p="http://schemas.microsoft.com/office/2006/metadata/properties" xmlns:ns2="275bc337-702a-46ea-bd9a-08b7a65cd164" xmlns:ns3="770fe8aa-91e3-4784-af46-fa24a57b0361" targetNamespace="http://schemas.microsoft.com/office/2006/metadata/properties" ma:root="true" ma:fieldsID="37173e6248e8da3e56943e6921ca8d37" ns2:_="" ns3:_="">
    <xsd:import namespace="275bc337-702a-46ea-bd9a-08b7a65cd164"/>
    <xsd:import namespace="770fe8aa-91e3-4784-af46-fa24a57b03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5bc337-702a-46ea-bd9a-08b7a65cd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Etiquetas de imagen" ma:readOnly="false" ma:fieldId="{5cf76f15-5ced-4ddc-b409-7134ff3c332f}" ma:taxonomyMulti="true" ma:sspId="fae775a4-1354-463b-aab7-76454505d6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0fe8aa-91e3-4784-af46-fa24a57b03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b763bb9-b737-485a-bf37-25ffb3e1d475}" ma:internalName="TaxCatchAll" ma:showField="CatchAllData" ma:web="770fe8aa-91e3-4784-af46-fa24a57b03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A28486-DF1E-4A01-9E99-445A5294CB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F20D14-C405-485D-88F5-CC0B57CA4157}">
  <ds:schemaRefs>
    <ds:schemaRef ds:uri="275bc337-702a-46ea-bd9a-08b7a65cd164"/>
    <ds:schemaRef ds:uri="770fe8aa-91e3-4784-af46-fa24a57b0361"/>
    <ds:schemaRef ds:uri="90e4d841-7664-4668-b19b-e60638a308b2"/>
    <ds:schemaRef ds:uri="ffaec950-9c6c-4df2-8f82-83d0fee0fbd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0EB88D-9D7C-446F-B791-4D4964270144}">
  <ds:schemaRefs>
    <ds:schemaRef ds:uri="275bc337-702a-46ea-bd9a-08b7a65cd164"/>
    <ds:schemaRef ds:uri="770fe8aa-91e3-4784-af46-fa24a57b03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Giros y Finanzas CF 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presentación Corporativa BU</dc:title>
  <dc:creator>Judith Sevillano Hulia</dc:creator>
  <cp:revision>2</cp:revision>
  <dcterms:created xsi:type="dcterms:W3CDTF">2022-07-25T14:49:16Z</dcterms:created>
  <dcterms:modified xsi:type="dcterms:W3CDTF">2024-05-03T17:57:42Z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0x0101008B908857B18D6D46B832D13389159326</vt:lpwstr>
  </property>
  <property fmtid="{D5CDD505-2E9C-101B-9397-08002B2CF9AE}" pid="3" name="MediaServiceImageTags">
    <vt:lpwstr/>
  </property>
</Properties>
</file>